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2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2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57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0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58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3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7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01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0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7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8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8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6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2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995C8-B52F-4F98-8AEB-8211840ECF4F}" type="datetimeFigureOut">
              <a:rPr lang="el-GR" smtClean="0"/>
              <a:t>19/2/2021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EE1B7-9D18-4CCE-AC49-FCD03BFF39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58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16C533-E450-4F0B-9C2C-2EF1BE2A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17" y="982133"/>
            <a:ext cx="4683367" cy="6637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/>
              <a:t>ΞΗΡΟΙ ΚΑΡΠΟΙ</a:t>
            </a:r>
          </a:p>
        </p:txBody>
      </p:sp>
      <p:pic>
        <p:nvPicPr>
          <p:cNvPr id="3" name="Picture 2" descr="Αποτέλεσμα εικόνας για ΞΗΡΟΙ ΚΑΡΠΟΙ">
            <a:extLst>
              <a:ext uri="{FF2B5EF4-FFF2-40B4-BE49-F238E27FC236}">
                <a16:creationId xmlns:a16="http://schemas.microsoft.com/office/drawing/2014/main" id="{A9DA0988-E3D4-4000-B6E2-37C639E0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36" y="1868555"/>
            <a:ext cx="6425307" cy="29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FCD3B-7613-4B87-A6AE-9F9C2DBC0F87}"/>
              </a:ext>
            </a:extLst>
          </p:cNvPr>
          <p:cNvSpPr txBox="1"/>
          <p:nvPr/>
        </p:nvSpPr>
        <p:spPr>
          <a:xfrm>
            <a:off x="2983736" y="5229536"/>
            <a:ext cx="661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Mistral" panose="03090702030407020403" pitchFamily="66" charset="0"/>
              </a:rPr>
              <a:t>Υπεύθυνη εκπαιδευτικός Φαίη Πατίκα</a:t>
            </a:r>
          </a:p>
        </p:txBody>
      </p:sp>
    </p:spTree>
    <p:extLst>
      <p:ext uri="{BB962C8B-B14F-4D97-AF65-F5344CB8AC3E}">
        <p14:creationId xmlns:p14="http://schemas.microsoft.com/office/powerpoint/2010/main" val="255013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65759" y="196314"/>
            <a:ext cx="11493305" cy="1140118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l-GR" sz="9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ΞΗΡΟΙ ΚΑΡΠΟΙ</a:t>
            </a:r>
          </a:p>
        </p:txBody>
      </p:sp>
      <p:pic>
        <p:nvPicPr>
          <p:cNvPr id="2050" name="Picture 2" descr="Αποτέλεσμα εικόνας για ΞΗΡΟΙ ΚΑΡΠΟ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336433"/>
            <a:ext cx="11493305" cy="5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αμυγδαλια ΔΕΝΤΡ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1" y="239150"/>
            <a:ext cx="5753687" cy="52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Αποτέλεσμα εικόνας για αμυγδαλ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2" y="239150"/>
            <a:ext cx="5795548" cy="52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811" y="5458265"/>
            <a:ext cx="5753687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bg1"/>
                </a:solidFill>
              </a:rPr>
              <a:t>Αμυγδαλιά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5713" y="5458265"/>
            <a:ext cx="5753687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bg1"/>
                </a:solidFill>
              </a:rPr>
              <a:t>Αμύγδαλα</a:t>
            </a:r>
          </a:p>
        </p:txBody>
      </p:sp>
    </p:spTree>
    <p:extLst>
      <p:ext uri="{BB962C8B-B14F-4D97-AF65-F5344CB8AC3E}">
        <p14:creationId xmlns:p14="http://schemas.microsoft.com/office/powerpoint/2010/main" val="381142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ΦΙΣΤΙΚΙΑ ΔΕΝΤΡ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5" y="225083"/>
            <a:ext cx="5715000" cy="523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οτέλεσμα εικόνας για ΦΙΣΤΙΚΙ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25081"/>
            <a:ext cx="5683348" cy="52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185" y="5458265"/>
            <a:ext cx="57150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dirty="0">
                <a:solidFill>
                  <a:schemeClr val="bg1"/>
                </a:solidFill>
              </a:rPr>
              <a:t>Φιστικιά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5458265"/>
            <a:ext cx="56833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6">
                    <a:lumMod val="50000"/>
                  </a:schemeClr>
                </a:solidFill>
              </a:rPr>
              <a:t>Φιστίκια</a:t>
            </a:r>
          </a:p>
        </p:txBody>
      </p:sp>
    </p:spTree>
    <p:extLst>
      <p:ext uri="{BB962C8B-B14F-4D97-AF65-F5344CB8AC3E}">
        <p14:creationId xmlns:p14="http://schemas.microsoft.com/office/powerpoint/2010/main" val="188525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καρυδι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7" y="238564"/>
            <a:ext cx="5795061" cy="51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καρύδι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55" y="238564"/>
            <a:ext cx="5683348" cy="51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54044" y="5373858"/>
            <a:ext cx="579506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Καρυδιά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6055" y="5373858"/>
            <a:ext cx="568334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2">
                    <a:lumMod val="50000"/>
                  </a:schemeClr>
                </a:solidFill>
              </a:rPr>
              <a:t>Καρύδια</a:t>
            </a:r>
          </a:p>
        </p:txBody>
      </p:sp>
    </p:spTree>
    <p:extLst>
      <p:ext uri="{BB962C8B-B14F-4D97-AF65-F5344CB8AC3E}">
        <p14:creationId xmlns:p14="http://schemas.microsoft.com/office/powerpoint/2010/main" val="48274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φουντουκι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218635"/>
            <a:ext cx="5767753" cy="52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Αποτέλεσμα εικόνας για φουντούκ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95" y="218634"/>
            <a:ext cx="5767751" cy="52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39153" y="5458264"/>
            <a:ext cx="576775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2">
                    <a:lumMod val="50000"/>
                  </a:schemeClr>
                </a:solidFill>
              </a:rPr>
              <a:t>Φουντουκιά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235995" y="5458263"/>
            <a:ext cx="5767751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Φουντούκια</a:t>
            </a:r>
          </a:p>
        </p:txBody>
      </p:sp>
    </p:spTree>
    <p:extLst>
      <p:ext uri="{BB962C8B-B14F-4D97-AF65-F5344CB8AC3E}">
        <p14:creationId xmlns:p14="http://schemas.microsoft.com/office/powerpoint/2010/main" val="37245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ηλιοτροπι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58810"/>
            <a:ext cx="5486401" cy="50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Αποτέλεσμα εικόνας για ηλιοσπορο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82" y="258810"/>
            <a:ext cx="5697416" cy="50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692" y="5317588"/>
            <a:ext cx="548640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2">
                    <a:lumMod val="50000"/>
                  </a:schemeClr>
                </a:solidFill>
              </a:rPr>
              <a:t>Ηλιοτρόπιο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7582" y="5317588"/>
            <a:ext cx="56974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solidFill>
                  <a:schemeClr val="accent6">
                    <a:lumMod val="50000"/>
                  </a:schemeClr>
                </a:solidFill>
              </a:rPr>
              <a:t>Ηλιόσποροι</a:t>
            </a:r>
          </a:p>
        </p:txBody>
      </p:sp>
    </p:spTree>
    <p:extLst>
      <p:ext uri="{BB962C8B-B14F-4D97-AF65-F5344CB8AC3E}">
        <p14:creationId xmlns:p14="http://schemas.microsoft.com/office/powerpoint/2010/main" val="386919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Αποτέλεσμα εικόνας για αμυγδαλ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1823" r="12237" b="11823"/>
          <a:stretch/>
        </p:blipFill>
        <p:spPr bwMode="auto">
          <a:xfrm>
            <a:off x="214977" y="128790"/>
            <a:ext cx="3837904" cy="24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Αποτέλεσμα εικόνας για καρυδ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7389" r="8001" b="6404"/>
          <a:stretch/>
        </p:blipFill>
        <p:spPr bwMode="auto">
          <a:xfrm>
            <a:off x="8253462" y="128790"/>
            <a:ext cx="3704076" cy="24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τέλεσμα εικόνας για φιστικ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5612" b="10127"/>
          <a:stretch/>
        </p:blipFill>
        <p:spPr bwMode="auto">
          <a:xfrm>
            <a:off x="8253462" y="4093698"/>
            <a:ext cx="3704076" cy="24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ποτέλεσμα εικόνας για ηλιοσπορο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t="8912" r="17339" b="7626"/>
          <a:stretch/>
        </p:blipFill>
        <p:spPr bwMode="auto">
          <a:xfrm>
            <a:off x="244700" y="4093698"/>
            <a:ext cx="3808181" cy="25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ποτέλεσμα εικόνας για φουντουκια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3418" r="5484" b="20767"/>
          <a:stretch/>
        </p:blipFill>
        <p:spPr bwMode="auto">
          <a:xfrm>
            <a:off x="4220308" y="2307102"/>
            <a:ext cx="3865727" cy="25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20308" y="431634"/>
            <a:ext cx="3768868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Αμύγδαλα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308" y="1365656"/>
            <a:ext cx="376886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6">
                    <a:lumMod val="50000"/>
                  </a:schemeClr>
                </a:solidFill>
              </a:rPr>
              <a:t>Φιστίκια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171879" y="5085470"/>
            <a:ext cx="3865726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Φουντούκια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8738" y="6001584"/>
            <a:ext cx="372043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6">
                    <a:lumMod val="50000"/>
                  </a:schemeClr>
                </a:solidFill>
              </a:rPr>
              <a:t>Ηλιόσποροι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081" y="2963390"/>
            <a:ext cx="3772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2">
                    <a:lumMod val="50000"/>
                  </a:schemeClr>
                </a:solidFill>
              </a:rPr>
              <a:t>Καρύδια</a:t>
            </a:r>
          </a:p>
        </p:txBody>
      </p:sp>
    </p:spTree>
    <p:extLst>
      <p:ext uri="{BB962C8B-B14F-4D97-AF65-F5344CB8AC3E}">
        <p14:creationId xmlns:p14="http://schemas.microsoft.com/office/powerpoint/2010/main" val="291138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0131"/>
              </p:ext>
            </p:extLst>
          </p:nvPr>
        </p:nvGraphicFramePr>
        <p:xfrm>
          <a:off x="-2" y="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ΞΗΡΟΙ </a:t>
                      </a:r>
                    </a:p>
                    <a:p>
                      <a:pPr algn="ctr"/>
                      <a:r>
                        <a:rPr lang="el-GR" sz="3200" dirty="0"/>
                        <a:t> ΚΑΡΠΟΙ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6000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6000" b="1" dirty="0">
                          <a:solidFill>
                            <a:srgbClr val="FFC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6000" b="1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60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l-GR" sz="6000" b="1" dirty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6" descr="Αποτέλεσμα εικόνας για αμυγδαλ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1823" r="12237" b="11823"/>
          <a:stretch/>
        </p:blipFill>
        <p:spPr bwMode="auto">
          <a:xfrm>
            <a:off x="2053883" y="2"/>
            <a:ext cx="1997612" cy="11535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Αποτέλεσμα εικόνας για καρυδ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7389" r="8001" b="6404"/>
          <a:stretch/>
        </p:blipFill>
        <p:spPr bwMode="auto">
          <a:xfrm>
            <a:off x="4051495" y="2"/>
            <a:ext cx="2053885" cy="11535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Αποτέλεσμα εικόνας για ηλιοσπορο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t="8912" r="17339" b="7626"/>
          <a:stretch/>
        </p:blipFill>
        <p:spPr bwMode="auto">
          <a:xfrm>
            <a:off x="8102992" y="2"/>
            <a:ext cx="2039814" cy="11535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Αποτέλεσμα εικόνας για φουντουκι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3418" r="5484" b="20767"/>
          <a:stretch/>
        </p:blipFill>
        <p:spPr bwMode="auto">
          <a:xfrm>
            <a:off x="6122337" y="2"/>
            <a:ext cx="1980655" cy="11535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Αποτέλεσμα εικόνας για φιστικ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5612" b="10127"/>
          <a:stretch/>
        </p:blipFill>
        <p:spPr bwMode="auto">
          <a:xfrm>
            <a:off x="10142806" y="2"/>
            <a:ext cx="2049192" cy="11535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4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TM02900743[[fn=Οργανικό]]</Template>
  <TotalTime>85</TotalTime>
  <Words>31</Words>
  <Application>Microsoft Office PowerPoint</Application>
  <PresentationFormat>Ευρεία οθόνη</PresentationFormat>
  <Paragraphs>25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Garamond</vt:lpstr>
      <vt:lpstr>Mistral</vt:lpstr>
      <vt:lpstr>Οργανικό</vt:lpstr>
      <vt:lpstr>ΞΗΡΟΙ ΚΑΡΠΟΙ</vt:lpstr>
      <vt:lpstr>ΞΗΡΟΙ ΚΑΡΠΟΙ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306948681880</cp:lastModifiedBy>
  <cp:revision>12</cp:revision>
  <dcterms:created xsi:type="dcterms:W3CDTF">2021-02-15T14:49:48Z</dcterms:created>
  <dcterms:modified xsi:type="dcterms:W3CDTF">2021-02-19T21:35:49Z</dcterms:modified>
</cp:coreProperties>
</file>