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06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6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8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2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9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1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3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0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1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7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1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72988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youtu.be/O6BuTVqnuB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jpg"/><Relationship Id="rId7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4.jpg"/><Relationship Id="rId7" Type="http://schemas.openxmlformats.org/officeDocument/2006/relationships/image" Target="../media/image2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25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youtu.be/xorAOB1h45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389E19-59C0-4DC7-977D-FC70B20610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Mistral" panose="03090702030407020403" pitchFamily="66" charset="0"/>
              </a:rPr>
              <a:t>ΑΣ ΜΑΘΟΥΜΕ ΤΟ ΓΡΑΜΜΑ </a:t>
            </a:r>
            <a:r>
              <a:rPr lang="el-GR" dirty="0">
                <a:solidFill>
                  <a:srgbClr val="FFFF00"/>
                </a:solidFill>
                <a:latin typeface="Mistral" panose="03090702030407020403" pitchFamily="66" charset="0"/>
              </a:rPr>
              <a:t>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4362B9D-7576-4E0A-8D05-33F80C54F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Mistral" panose="03090702030407020403" pitchFamily="66" charset="0"/>
              </a:rPr>
              <a:t>1</a:t>
            </a:r>
            <a:r>
              <a:rPr lang="el-GR" sz="2400" baseline="30000" dirty="0">
                <a:latin typeface="Mistral" panose="03090702030407020403" pitchFamily="66" charset="0"/>
              </a:rPr>
              <a:t>ο</a:t>
            </a:r>
            <a:r>
              <a:rPr lang="el-GR" sz="2400" dirty="0">
                <a:latin typeface="Mistral" panose="03090702030407020403" pitchFamily="66" charset="0"/>
              </a:rPr>
              <a:t> ΝΗΠΙΑΓΩΓΕΙΟ ΒΡΑΧΝΑΙΙΚΩΝ</a:t>
            </a:r>
          </a:p>
        </p:txBody>
      </p:sp>
      <p:sp>
        <p:nvSpPr>
          <p:cNvPr id="5" name="Σύννεφο 4">
            <a:extLst>
              <a:ext uri="{FF2B5EF4-FFF2-40B4-BE49-F238E27FC236}">
                <a16:creationId xmlns:a16="http://schemas.microsoft.com/office/drawing/2014/main" id="{63EB4EE2-B90D-4BC2-8D8C-1D3B6955FA74}"/>
              </a:ext>
            </a:extLst>
          </p:cNvPr>
          <p:cNvSpPr/>
          <p:nvPr/>
        </p:nvSpPr>
        <p:spPr>
          <a:xfrm>
            <a:off x="3176824" y="1409104"/>
            <a:ext cx="2054396" cy="136431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rgbClr val="FF0000"/>
                </a:solidFill>
                <a:latin typeface="Mistral" panose="03090702030407020403" pitchFamily="66" charset="0"/>
              </a:rPr>
              <a:t>Α </a:t>
            </a:r>
            <a:r>
              <a:rPr lang="el-GR" sz="8000" dirty="0" err="1">
                <a:solidFill>
                  <a:srgbClr val="FF0000"/>
                </a:solidFill>
                <a:latin typeface="Mistral" panose="03090702030407020403" pitchFamily="66" charset="0"/>
              </a:rPr>
              <a:t>α</a:t>
            </a:r>
            <a:endParaRPr lang="el-GR" sz="80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13BA896-FCB9-475E-988E-B1E1F42956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0568" y="3842881"/>
            <a:ext cx="1828800" cy="14097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F832656-830C-444A-B996-C1E6026601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3327" y="3740211"/>
            <a:ext cx="1532196" cy="12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0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C6C96DA-334A-4ECD-A3C0-A6F67F9A821B}"/>
              </a:ext>
            </a:extLst>
          </p:cNvPr>
          <p:cNvSpPr/>
          <p:nvPr/>
        </p:nvSpPr>
        <p:spPr>
          <a:xfrm>
            <a:off x="786809" y="1670163"/>
            <a:ext cx="10504968" cy="45605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EA16AAA-29C2-4C28-A261-C133FD40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080" y="974287"/>
            <a:ext cx="10058400" cy="695876"/>
          </a:xfrm>
        </p:spPr>
        <p:txBody>
          <a:bodyPr>
            <a:noAutofit/>
          </a:bodyPr>
          <a:lstStyle/>
          <a:p>
            <a:r>
              <a:rPr lang="el-GR" dirty="0">
                <a:latin typeface="Mistral" panose="03090702030407020403" pitchFamily="66" charset="0"/>
              </a:rPr>
              <a:t>ΈΝΑ </a:t>
            </a:r>
            <a:r>
              <a:rPr lang="en-GB" dirty="0">
                <a:latin typeface="Mistral" panose="03090702030407020403" pitchFamily="66" charset="0"/>
              </a:rPr>
              <a:t>VIDEO </a:t>
            </a:r>
            <a:r>
              <a:rPr lang="el-GR" dirty="0">
                <a:latin typeface="Mistral" panose="03090702030407020403" pitchFamily="66" charset="0"/>
              </a:rPr>
              <a:t>ΓΙΑ ΤΟ ΓΡΑΜΜΑ Α</a:t>
            </a:r>
            <a:r>
              <a:rPr lang="en-GB" dirty="0">
                <a:latin typeface="Mistral" panose="03090702030407020403" pitchFamily="66" charset="0"/>
              </a:rPr>
              <a:t> </a:t>
            </a:r>
            <a:r>
              <a:rPr lang="el-GR" dirty="0">
                <a:latin typeface="Mistral" panose="03090702030407020403" pitchFamily="66" charset="0"/>
              </a:rPr>
              <a:t>α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340B2AE-C111-41DD-9081-DB5DDE260E59}"/>
              </a:ext>
            </a:extLst>
          </p:cNvPr>
          <p:cNvSpPr/>
          <p:nvPr/>
        </p:nvSpPr>
        <p:spPr>
          <a:xfrm>
            <a:off x="3587318" y="3241846"/>
            <a:ext cx="48926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https://youtu.be/O6BuTVqnuBM</a:t>
            </a:r>
            <a:endParaRPr lang="el-GR" sz="2400" b="1" dirty="0">
              <a:solidFill>
                <a:schemeClr val="tx2">
                  <a:lumMod val="25000"/>
                </a:schemeClr>
              </a:solidFill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41EA93E-ECB4-4C7A-B44B-64DB300C01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0691" y="3500356"/>
            <a:ext cx="1929997" cy="273032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70764E4-6CE6-4D6B-8831-01495E04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34" y="627321"/>
            <a:ext cx="2695006" cy="269500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0EE2B44-BFB4-48F9-AAAE-5DBF119E60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223" y="2231035"/>
            <a:ext cx="2431423" cy="276028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5356E7F-1D83-46AF-8A0F-617ADBB2AE7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092136" y="3898128"/>
            <a:ext cx="1268577" cy="11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3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5CF23B0-AC37-48F9-957E-D7CB178879CE}"/>
              </a:ext>
            </a:extLst>
          </p:cNvPr>
          <p:cNvSpPr/>
          <p:nvPr/>
        </p:nvSpPr>
        <p:spPr>
          <a:xfrm>
            <a:off x="854149" y="1318437"/>
            <a:ext cx="10483702" cy="4848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https://youtu.be/d60yvZ0FU5s</a:t>
            </a:r>
            <a:endParaRPr lang="el-G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1BC35B7-9C9F-4583-A068-B66A73E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865" y="323617"/>
            <a:ext cx="5312735" cy="994820"/>
          </a:xfrm>
        </p:spPr>
        <p:txBody>
          <a:bodyPr/>
          <a:lstStyle/>
          <a:p>
            <a:r>
              <a:rPr lang="el-GR" dirty="0">
                <a:latin typeface="Mistral" panose="03090702030407020403" pitchFamily="66" charset="0"/>
              </a:rPr>
              <a:t>Η </a:t>
            </a:r>
            <a:r>
              <a:rPr lang="el-GR" dirty="0">
                <a:solidFill>
                  <a:srgbClr val="FF0000"/>
                </a:solidFill>
                <a:latin typeface="Mistral" panose="03090702030407020403" pitchFamily="66" charset="0"/>
              </a:rPr>
              <a:t>Α</a:t>
            </a:r>
            <a:r>
              <a:rPr lang="el-GR" dirty="0">
                <a:latin typeface="Mistral" panose="03090702030407020403" pitchFamily="66" charset="0"/>
              </a:rPr>
              <a:t>ΧΤΕΝΙΣΤΗ </a:t>
            </a:r>
            <a:r>
              <a:rPr lang="el-GR" dirty="0">
                <a:solidFill>
                  <a:srgbClr val="FF0000"/>
                </a:solidFill>
                <a:latin typeface="Mistral" panose="03090702030407020403" pitchFamily="66" charset="0"/>
              </a:rPr>
              <a:t>Α</a:t>
            </a:r>
            <a:r>
              <a:rPr lang="el-GR" dirty="0">
                <a:latin typeface="Mistral" panose="03090702030407020403" pitchFamily="66" charset="0"/>
              </a:rPr>
              <a:t>ΓΕΛΑΔΑ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6C21CCD-D018-42F2-A35A-DD4F016265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5757" y="727850"/>
            <a:ext cx="2690813" cy="269081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D83A90-C396-419E-9690-1E7524B1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27" y="1536504"/>
            <a:ext cx="3604880" cy="201873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9044037-7C6D-45B9-BCA4-6E7E67C12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675" y="4009250"/>
            <a:ext cx="2730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2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B6D697-BCAF-4916-8D45-1A4A8A4D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111" y="366148"/>
            <a:ext cx="7481777" cy="1371600"/>
          </a:xfrm>
        </p:spPr>
        <p:txBody>
          <a:bodyPr>
            <a:normAutofit/>
          </a:bodyPr>
          <a:lstStyle/>
          <a:p>
            <a:r>
              <a:rPr lang="el-GR" b="1" dirty="0">
                <a:latin typeface="Mistral" panose="03090702030407020403" pitchFamily="66" charset="0"/>
              </a:rPr>
              <a:t>ΠΩΣ ΓΡΑΦΟΥΜΕ ΤΟ ΓΡΑΜΜΑ Α , 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FF16E10-3C32-4378-9945-2294C524F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370" y="1737748"/>
            <a:ext cx="7871195" cy="430618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90357E-A6CC-400B-9CA3-67E0C71D8C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0655" y="2224653"/>
            <a:ext cx="22479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2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F159D011-0798-4821-BA0C-F79C1AC1EE8A}"/>
              </a:ext>
            </a:extLst>
          </p:cNvPr>
          <p:cNvSpPr/>
          <p:nvPr/>
        </p:nvSpPr>
        <p:spPr>
          <a:xfrm>
            <a:off x="680484" y="1339702"/>
            <a:ext cx="10738883" cy="48806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E25824-A473-45ED-BA47-4400DB12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173" y="281087"/>
            <a:ext cx="5823098" cy="1371600"/>
          </a:xfrm>
        </p:spPr>
        <p:txBody>
          <a:bodyPr/>
          <a:lstStyle/>
          <a:p>
            <a:r>
              <a:rPr lang="el-GR" dirty="0">
                <a:latin typeface="Mistral" panose="03090702030407020403" pitchFamily="66" charset="0"/>
              </a:rPr>
              <a:t>ΒΡΕΣ ΟΤΙ ΑΡΧΙΖΕΙ ΑΠΟ </a:t>
            </a:r>
            <a:r>
              <a:rPr lang="el-GR" dirty="0">
                <a:solidFill>
                  <a:schemeClr val="tx2">
                    <a:lumMod val="90000"/>
                  </a:schemeClr>
                </a:solidFill>
                <a:latin typeface="Mistral" panose="03090702030407020403" pitchFamily="66" charset="0"/>
              </a:rPr>
              <a:t>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9EA117F-C966-424D-8B5A-6FD98B2F03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2743200"/>
            <a:ext cx="1779373" cy="13716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B43423E-F5AD-40BE-ACCC-630DD92D93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1101" y="4241117"/>
            <a:ext cx="1779373" cy="150000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69EF373-99E0-42EE-816D-545800E283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3050" y="1795462"/>
            <a:ext cx="1485900" cy="189547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A55AED7-648F-4C9A-8B75-482A521C89F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6198" y="1989620"/>
            <a:ext cx="2577584" cy="189547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779A1C7-A47E-4039-BFC6-C6514C645B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6216" y="4263874"/>
            <a:ext cx="1779373" cy="212416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68D65FE-F17C-4A98-BB6D-F005371264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BEFDE"/>
              </a:clrFrom>
              <a:clrTo>
                <a:srgbClr val="EBEF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5331" y="4369520"/>
            <a:ext cx="2046064" cy="13716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C6B976BC-8BD8-40A9-A145-5845E449D90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BEFDE"/>
              </a:clrFrom>
              <a:clrTo>
                <a:srgbClr val="EBEF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9795" y="1626376"/>
            <a:ext cx="2164080" cy="1499616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46B4CCA7-15EE-4E94-9F94-254041B3F61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BEFDE"/>
              </a:clrFrom>
              <a:clrTo>
                <a:srgbClr val="EBEF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3186" y="2958666"/>
            <a:ext cx="1834134" cy="1239834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59A571D9-B0D1-4717-A7D2-0EFF466C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BEFDE"/>
              </a:clrFrom>
              <a:clrTo>
                <a:srgbClr val="EBEF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1061" y="3365333"/>
            <a:ext cx="2194560" cy="1456944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CA07B6D6-5ECD-4F56-813D-62B4DCB2F4E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5D9F1"/>
              </a:clrFrom>
              <a:clrTo>
                <a:srgbClr val="C5D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6459" y="321143"/>
            <a:ext cx="2033607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0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5E7CEA-3953-4DA2-8280-14A7BAC9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12" y="473939"/>
            <a:ext cx="9948530" cy="654578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Mistral" panose="03090702030407020403" pitchFamily="66" charset="0"/>
              </a:rPr>
              <a:t>Ζωγράφισε ότι θέλεις που να αρχίζει από Α </a:t>
            </a:r>
            <a:r>
              <a:rPr lang="el-GR" dirty="0" err="1">
                <a:latin typeface="Mistral" panose="03090702030407020403" pitchFamily="66" charset="0"/>
              </a:rPr>
              <a:t>α</a:t>
            </a:r>
            <a:endParaRPr lang="el-GR" dirty="0">
              <a:latin typeface="Mistral" panose="03090702030407020403" pitchFamily="66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38A623E-613F-43DB-A0E5-C5D2FF228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02" y="1341804"/>
            <a:ext cx="7096678" cy="501646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AEF21A3-33C6-4671-80CE-5BD734C9D1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3079" y="1341804"/>
            <a:ext cx="3104084" cy="30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5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0E8939B-E3FA-4A19-8EBA-9DC1155F6765}"/>
              </a:ext>
            </a:extLst>
          </p:cNvPr>
          <p:cNvSpPr/>
          <p:nvPr/>
        </p:nvSpPr>
        <p:spPr>
          <a:xfrm>
            <a:off x="616688" y="1509823"/>
            <a:ext cx="11100391" cy="4678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CDCE85-025E-4255-8F97-CD876B78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20" y="429943"/>
            <a:ext cx="5716772" cy="1371600"/>
          </a:xfrm>
        </p:spPr>
        <p:txBody>
          <a:bodyPr/>
          <a:lstStyle/>
          <a:p>
            <a:r>
              <a:rPr lang="el-GR" dirty="0">
                <a:latin typeface="Mistral" panose="03090702030407020403" pitchFamily="66" charset="0"/>
              </a:rPr>
              <a:t>Από ποιο γράμμα αρχίζει</a:t>
            </a:r>
            <a:r>
              <a:rPr lang="en-GB" dirty="0">
                <a:latin typeface="Mistral" panose="03090702030407020403" pitchFamily="66" charset="0"/>
              </a:rPr>
              <a:t>;</a:t>
            </a:r>
            <a:endParaRPr lang="el-GR" dirty="0">
              <a:latin typeface="Mistral" panose="03090702030407020403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B4E19C3-D3A5-41BE-8C3B-76D379FE2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29" y="2563368"/>
            <a:ext cx="2601149" cy="271590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77945D3-FEDA-4D84-9A83-F314CFF08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010" y="2517682"/>
            <a:ext cx="2568302" cy="263297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EF7851A-2844-4CBD-BD57-F725CA2A4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583" y="2719388"/>
            <a:ext cx="1841156" cy="141922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B7DE958-2AD8-4899-8454-BFB590D16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119" y="2541122"/>
            <a:ext cx="2568301" cy="270890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CE1D3A8-5712-4790-87A1-718F44940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051" y="2881423"/>
            <a:ext cx="1871663" cy="137636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BEAEBDD-5B7E-4A68-8E71-63191D5A7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949" y="2517682"/>
            <a:ext cx="2568300" cy="27089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29CECA77-EF06-4805-AE55-54631F22467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5D9F1"/>
              </a:clrFrom>
              <a:clrTo>
                <a:srgbClr val="C5D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7049" y="472030"/>
            <a:ext cx="2090030" cy="19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4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E4A223-6F8A-4CF9-A636-C508E0D1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764" y="598937"/>
            <a:ext cx="5029200" cy="1371600"/>
          </a:xfrm>
        </p:spPr>
        <p:txBody>
          <a:bodyPr/>
          <a:lstStyle/>
          <a:p>
            <a:r>
              <a:rPr lang="el-GR" dirty="0">
                <a:latin typeface="Mistral" panose="03090702030407020403" pitchFamily="66" charset="0"/>
              </a:rPr>
              <a:t>Ο ΚΥΡΙΟΣ </a:t>
            </a:r>
            <a:r>
              <a:rPr lang="el-GR" b="1" dirty="0">
                <a:solidFill>
                  <a:srgbClr val="FF0000"/>
                </a:solidFill>
                <a:latin typeface="Mistral" panose="03090702030407020403" pitchFamily="66" charset="0"/>
              </a:rPr>
              <a:t>Α</a:t>
            </a:r>
            <a:r>
              <a:rPr lang="el-GR" dirty="0">
                <a:latin typeface="Mistral" panose="03090702030407020403" pitchFamily="66" charset="0"/>
              </a:rPr>
              <a:t>ΝΑΠΟΔΟΣ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F9AAC55-528F-4134-96AB-D22A0901A84D}"/>
              </a:ext>
            </a:extLst>
          </p:cNvPr>
          <p:cNvSpPr/>
          <p:nvPr/>
        </p:nvSpPr>
        <p:spPr>
          <a:xfrm>
            <a:off x="2878198" y="3427469"/>
            <a:ext cx="3554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https://youtu.be/xorAOB1h45s</a:t>
            </a:r>
            <a:endParaRPr lang="el-GR" dirty="0"/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A5AFDAE-96DF-4527-AC93-30982D78D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728" y="1631169"/>
            <a:ext cx="5029200" cy="472744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2413D18-C602-4715-94A1-DD353837FF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072" y="751336"/>
            <a:ext cx="2147888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23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απούνι">
  <a:themeElements>
    <a:clrScheme name="Μπλε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Σαπούνι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Σαπούνι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TM03457510[[fn=Σαπούνι]]</Template>
  <TotalTime>378</TotalTime>
  <Words>70</Words>
  <Application>Microsoft Office PowerPoint</Application>
  <PresentationFormat>Ευρεία οθόνη</PresentationFormat>
  <Paragraphs>13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Mistral</vt:lpstr>
      <vt:lpstr>Σαπούνι</vt:lpstr>
      <vt:lpstr>ΑΣ ΜΑΘΟΥΜΕ ΤΟ ΓΡΑΜΜΑ Α</vt:lpstr>
      <vt:lpstr>ΈΝΑ VIDEO ΓΙΑ ΤΟ ΓΡΑΜΜΑ Α α</vt:lpstr>
      <vt:lpstr>Η ΑΧΤΕΝΙΣΤΗ ΑΓΕΛΑΔΑ</vt:lpstr>
      <vt:lpstr>ΠΩΣ ΓΡΑΦΟΥΜΕ ΤΟ ΓΡΑΜΜΑ Α , α</vt:lpstr>
      <vt:lpstr>ΒΡΕΣ ΟΤΙ ΑΡΧΙΖΕΙ ΑΠΟ Α</vt:lpstr>
      <vt:lpstr>Ζωγράφισε ότι θέλεις που να αρχίζει από Α α</vt:lpstr>
      <vt:lpstr>Από ποιο γράμμα αρχίζει;</vt:lpstr>
      <vt:lpstr>Ο ΚΥΡΙΟΣ ΑΝΑΠΟΔΟΣ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ΠΑΙΖΟΥΜΕ ΜΕ ΤΑ ΓΡΑΜΜ</dc:title>
  <dc:creator>306948681880</dc:creator>
  <cp:lastModifiedBy>306948681880</cp:lastModifiedBy>
  <cp:revision>21</cp:revision>
  <dcterms:created xsi:type="dcterms:W3CDTF">2021-02-10T07:54:22Z</dcterms:created>
  <dcterms:modified xsi:type="dcterms:W3CDTF">2021-02-10T17:00:02Z</dcterms:modified>
</cp:coreProperties>
</file>