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1"/>
  </p:notesMasterIdLst>
  <p:sldIdLst>
    <p:sldId id="256" r:id="rId2"/>
    <p:sldId id="266" r:id="rId3"/>
    <p:sldId id="403" r:id="rId4"/>
    <p:sldId id="268" r:id="rId5"/>
    <p:sldId id="417" r:id="rId6"/>
    <p:sldId id="419" r:id="rId7"/>
    <p:sldId id="410" r:id="rId8"/>
    <p:sldId id="416" r:id="rId9"/>
    <p:sldId id="420" r:id="rId10"/>
    <p:sldId id="411" r:id="rId11"/>
    <p:sldId id="415" r:id="rId12"/>
    <p:sldId id="421" r:id="rId13"/>
    <p:sldId id="412" r:id="rId14"/>
    <p:sldId id="418" r:id="rId15"/>
    <p:sldId id="422" r:id="rId16"/>
    <p:sldId id="413" r:id="rId17"/>
    <p:sldId id="408" r:id="rId18"/>
    <p:sldId id="409" r:id="rId19"/>
    <p:sldId id="397" r:id="rId2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4" d="100"/>
          <a:sy n="34" d="100"/>
        </p:scale>
        <p:origin x="18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68F8-C050-429B-B147-D70A5408361C}" type="datetimeFigureOut">
              <a:rPr lang="el-GR" smtClean="0"/>
              <a:t>10/2/2021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053E-BDC4-4FC4-AEF4-B6563C7BBB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4233"/>
            <a:ext cx="6858000" cy="693843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23" y="1932196"/>
            <a:ext cx="5644754" cy="3961401"/>
          </a:xfrm>
        </p:spPr>
        <p:txBody>
          <a:bodyPr/>
          <a:lstStyle>
            <a:lvl1pPr>
              <a:defRPr sz="405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623" y="7041129"/>
            <a:ext cx="5644754" cy="57996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48" y="6400800"/>
            <a:ext cx="5644753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6858000" cy="64008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648" y="7156451"/>
            <a:ext cx="5644753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363830" y="1784639"/>
            <a:ext cx="3561984" cy="431891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1994033"/>
            <a:ext cx="3315285" cy="3527883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420" y="6267603"/>
            <a:ext cx="3314045" cy="950988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49163" y="1784639"/>
            <a:ext cx="2476737" cy="5433952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6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641747" y="3048780"/>
            <a:ext cx="2753502" cy="333862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63363" y="3247942"/>
            <a:ext cx="2465168" cy="2677052"/>
          </a:xfrm>
        </p:spPr>
        <p:txBody>
          <a:bodyPr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62338" y="3048000"/>
            <a:ext cx="2753916" cy="3067051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6858000" cy="291465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4314178" y="594786"/>
            <a:ext cx="2543822" cy="7219949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3925491" y="0"/>
            <a:ext cx="2932509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03241" y="781562"/>
            <a:ext cx="1276350" cy="684639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647" y="594786"/>
            <a:ext cx="3710532" cy="7219949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6858000" cy="291465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98" y="2963049"/>
            <a:ext cx="5643002" cy="484868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5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6858000" cy="693843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48" y="3935195"/>
            <a:ext cx="5644753" cy="19584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648" y="7041601"/>
            <a:ext cx="5644753" cy="578607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5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6858000" cy="291465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97" y="2963050"/>
            <a:ext cx="2753042" cy="485168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0" y="2963050"/>
            <a:ext cx="2753040" cy="485168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5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6858000" cy="291465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97" y="2899834"/>
            <a:ext cx="2753042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98" y="3668183"/>
            <a:ext cx="2765543" cy="41465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460" y="2899834"/>
            <a:ext cx="2753040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0" y="3668183"/>
            <a:ext cx="2753040" cy="41465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6858000" cy="291465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7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9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03647" y="594782"/>
            <a:ext cx="1995488" cy="241953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47" y="594784"/>
            <a:ext cx="1995488" cy="215786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594783"/>
            <a:ext cx="3517106" cy="721995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647" y="3014317"/>
            <a:ext cx="1995488" cy="48004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7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97" y="970029"/>
            <a:ext cx="2626161" cy="2156217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3430191" y="0"/>
            <a:ext cx="3427809" cy="9144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97" y="3126246"/>
            <a:ext cx="2626161" cy="4688487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85768" y="8055149"/>
            <a:ext cx="549494" cy="486833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098" y="8055149"/>
            <a:ext cx="1853670" cy="4868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35263" y="7887850"/>
            <a:ext cx="597462" cy="6541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7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98" y="596251"/>
            <a:ext cx="5643002" cy="129393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98" y="2912534"/>
            <a:ext cx="5643002" cy="489919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098" y="8055149"/>
            <a:ext cx="471714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3567" y="8055149"/>
            <a:ext cx="744871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8438" y="7887850"/>
            <a:ext cx="597462" cy="654132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1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12" Type="http://schemas.openxmlformats.org/officeDocument/2006/relationships/image" Target="../media/image14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slide" Target="slide13.xml"/><Relationship Id="rId5" Type="http://schemas.openxmlformats.org/officeDocument/2006/relationships/image" Target="../media/image10.jpg"/><Relationship Id="rId15" Type="http://schemas.openxmlformats.org/officeDocument/2006/relationships/image" Target="../media/image18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audio" Target="../media/audio2.wav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12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4.jpg"/><Relationship Id="rId5" Type="http://schemas.openxmlformats.org/officeDocument/2006/relationships/image" Target="../media/image10.jpg"/><Relationship Id="rId15" Type="http://schemas.openxmlformats.org/officeDocument/2006/relationships/slide" Target="slide16.xml"/><Relationship Id="rId10" Type="http://schemas.openxmlformats.org/officeDocument/2006/relationships/audio" Target="../media/audio2.wav"/><Relationship Id="rId4" Type="http://schemas.openxmlformats.org/officeDocument/2006/relationships/image" Target="../media/image6.jpg"/><Relationship Id="rId9" Type="http://schemas.openxmlformats.org/officeDocument/2006/relationships/slide" Target="slide14.xml"/><Relationship Id="rId1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12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4.jpg"/><Relationship Id="rId5" Type="http://schemas.openxmlformats.org/officeDocument/2006/relationships/slide" Target="slide17.xml"/><Relationship Id="rId15" Type="http://schemas.openxmlformats.org/officeDocument/2006/relationships/slide" Target="slide19.xml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12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7.png"/><Relationship Id="rId5" Type="http://schemas.openxmlformats.org/officeDocument/2006/relationships/image" Target="../media/image10.jpg"/><Relationship Id="rId15" Type="http://schemas.openxmlformats.org/officeDocument/2006/relationships/slide" Target="slide7.xml"/><Relationship Id="rId10" Type="http://schemas.openxmlformats.org/officeDocument/2006/relationships/image" Target="../media/image16.png"/><Relationship Id="rId4" Type="http://schemas.openxmlformats.org/officeDocument/2006/relationships/image" Target="../media/image6.jpg"/><Relationship Id="rId9" Type="http://schemas.openxmlformats.org/officeDocument/2006/relationships/image" Target="../media/image14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3.jpg"/><Relationship Id="rId12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slide" Target="slide8.xml"/><Relationship Id="rId5" Type="http://schemas.openxmlformats.org/officeDocument/2006/relationships/image" Target="../media/image10.jpg"/><Relationship Id="rId15" Type="http://schemas.openxmlformats.org/officeDocument/2006/relationships/slide" Target="slide10.xml"/><Relationship Id="rId10" Type="http://schemas.openxmlformats.org/officeDocument/2006/relationships/image" Target="../media/image16.png"/><Relationship Id="rId4" Type="http://schemas.openxmlformats.org/officeDocument/2006/relationships/image" Target="../media/image6.jpg"/><Relationship Id="rId9" Type="http://schemas.openxmlformats.org/officeDocument/2006/relationships/image" Target="../media/image14.jpg"/><Relationship Id="rId1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1CB39-AD1E-4E83-AF98-4C9BD9059471}"/>
              </a:ext>
            </a:extLst>
          </p:cNvPr>
          <p:cNvSpPr txBox="1"/>
          <p:nvPr/>
        </p:nvSpPr>
        <p:spPr>
          <a:xfrm>
            <a:off x="336525" y="6745823"/>
            <a:ext cx="63796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Φύλλα εργασίας για τους αριθμούς</a:t>
            </a:r>
          </a:p>
          <a:p>
            <a:pPr algn="ctr"/>
            <a:endParaRPr lang="el-GR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CB839-A43D-4B42-A3B4-A03F666594AA}"/>
              </a:ext>
            </a:extLst>
          </p:cNvPr>
          <p:cNvSpPr txBox="1"/>
          <p:nvPr/>
        </p:nvSpPr>
        <p:spPr>
          <a:xfrm>
            <a:off x="-950669" y="7618457"/>
            <a:ext cx="895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latin typeface="Mistral" panose="03090702030407020403" pitchFamily="66" charset="0"/>
              </a:rPr>
              <a:t>1</a:t>
            </a:r>
            <a:r>
              <a:rPr lang="el-GR" sz="4800" baseline="30000" dirty="0">
                <a:latin typeface="Mistral" panose="03090702030407020403" pitchFamily="66" charset="0"/>
              </a:rPr>
              <a:t>ο</a:t>
            </a:r>
            <a:r>
              <a:rPr lang="el-GR" sz="4800" dirty="0">
                <a:latin typeface="Mistral" panose="03090702030407020403" pitchFamily="66" charset="0"/>
              </a:rPr>
              <a:t> Νηπιαγωγείο </a:t>
            </a:r>
            <a:r>
              <a:rPr lang="el-GR" sz="4800" dirty="0" err="1">
                <a:latin typeface="Mistral" panose="03090702030407020403" pitchFamily="66" charset="0"/>
              </a:rPr>
              <a:t>Βραχναιίκων</a:t>
            </a:r>
            <a:endParaRPr lang="el-GR" sz="4800" dirty="0">
              <a:latin typeface="Mistral" panose="03090702030407020403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4E24A-9655-428E-A9B3-67777090783F}"/>
              </a:ext>
            </a:extLst>
          </p:cNvPr>
          <p:cNvSpPr txBox="1"/>
          <p:nvPr/>
        </p:nvSpPr>
        <p:spPr>
          <a:xfrm>
            <a:off x="858622" y="340603"/>
            <a:ext cx="4556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dirty="0"/>
              <a:t>ΑΡΙΘΜΟΙ</a:t>
            </a:r>
          </a:p>
        </p:txBody>
      </p: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05278E15-2AFC-4484-89E0-E04E09C60E84}"/>
              </a:ext>
            </a:extLst>
          </p:cNvPr>
          <p:cNvCxnSpPr/>
          <p:nvPr/>
        </p:nvCxnSpPr>
        <p:spPr>
          <a:xfrm>
            <a:off x="0" y="1671059"/>
            <a:ext cx="6858000" cy="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1E7099D-D4BC-48B9-8800-DA35EDC8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5" y="2137294"/>
            <a:ext cx="6238010" cy="37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034" y="24345"/>
            <a:ext cx="6569612" cy="8904849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76962"/>
            <a:ext cx="50221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Κάνε κλικ στην εικόνα που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δείχνει τρία 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Εικόνα 13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4A24CA1D-B04C-4163-9092-3B9FFA79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443376"/>
            <a:ext cx="894166" cy="815927"/>
          </a:xfrm>
          <a:prstGeom prst="rect">
            <a:avLst/>
          </a:prstGeom>
        </p:spPr>
      </p:pic>
      <p:pic>
        <p:nvPicPr>
          <p:cNvPr id="16" name="Εικόνα 15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B82F55D9-17A6-436A-8E0D-955D0D4B0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42" y="4726056"/>
            <a:ext cx="947915" cy="815927"/>
          </a:xfrm>
          <a:prstGeom prst="rect">
            <a:avLst/>
          </a:prstGeom>
        </p:spPr>
      </p:pic>
      <p:pic>
        <p:nvPicPr>
          <p:cNvPr id="19" name="Εικόνα 1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1A0DE712-60F1-4369-81EC-0A68E15C3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887" y="3084207"/>
            <a:ext cx="1005945" cy="609234"/>
          </a:xfrm>
          <a:prstGeom prst="rect">
            <a:avLst/>
          </a:prstGeom>
        </p:spPr>
      </p:pic>
      <p:pic>
        <p:nvPicPr>
          <p:cNvPr id="27" name="Εικόνα 2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71BFF512-583A-4F4D-A6E3-310E49E6A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580" y="3632249"/>
            <a:ext cx="921174" cy="5740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81354" y="1087996"/>
            <a:ext cx="1568326" cy="14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</a:p>
        </p:txBody>
      </p:sp>
      <p:pic>
        <p:nvPicPr>
          <p:cNvPr id="47" name="Εικόνα 46">
            <a:hlinkClick r:id="rId8" action="ppaction://hlinksldjump" highlightClick="1">
              <a:snd r:embed="rId9" name="applause.wav"/>
            </a:hlinkClick>
            <a:extLst>
              <a:ext uri="{FF2B5EF4-FFF2-40B4-BE49-F238E27FC236}">
                <a16:creationId xmlns:a16="http://schemas.microsoft.com/office/drawing/2014/main" id="{51F8311A-B620-4EA4-A61D-D7133C086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5835" y="2000928"/>
            <a:ext cx="829994" cy="674370"/>
          </a:xfrm>
          <a:prstGeom prst="rect">
            <a:avLst/>
          </a:prstGeom>
        </p:spPr>
      </p:pic>
      <p:pic>
        <p:nvPicPr>
          <p:cNvPr id="31" name="Εικόνα 30">
            <a:hlinkClick r:id="rId11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2F857D8C-F646-435F-9335-DD07CF75A7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6083" y="6468703"/>
            <a:ext cx="860635" cy="815927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2CA90D6C-9225-4116-879E-437CC2D489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730" y="2947197"/>
            <a:ext cx="3201975" cy="4124072"/>
          </a:xfrm>
          <a:prstGeom prst="rect">
            <a:avLst/>
          </a:prstGeom>
        </p:spPr>
      </p:pic>
      <p:pic>
        <p:nvPicPr>
          <p:cNvPr id="49" name="Εικόνα 48">
            <a:hlinkClick r:id="rId11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E9F3EB73-7420-4A31-8111-1C03FEDBB5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2417" y="6499717"/>
            <a:ext cx="926858" cy="456638"/>
          </a:xfrm>
          <a:prstGeom prst="rect">
            <a:avLst/>
          </a:prstGeom>
        </p:spPr>
      </p:pic>
      <p:pic>
        <p:nvPicPr>
          <p:cNvPr id="53" name="Εικόνα 52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D0F8B96A-CB4A-42C2-B801-3D8F986640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6147" y="5040388"/>
            <a:ext cx="765663" cy="689097"/>
          </a:xfrm>
          <a:prstGeom prst="rect">
            <a:avLst/>
          </a:prstGeom>
        </p:spPr>
      </p:pic>
      <p:sp>
        <p:nvSpPr>
          <p:cNvPr id="15" name="Βέλος: Δεξιό 1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82BDDC7-4FC5-4C7D-B862-94C871F9E68B}"/>
              </a:ext>
            </a:extLst>
          </p:cNvPr>
          <p:cNvSpPr/>
          <p:nvPr/>
        </p:nvSpPr>
        <p:spPr>
          <a:xfrm>
            <a:off x="4487333" y="8043333"/>
            <a:ext cx="1228496" cy="57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ΕΠΟΜΕΝΗ</a:t>
            </a:r>
          </a:p>
        </p:txBody>
      </p:sp>
    </p:spTree>
    <p:extLst>
      <p:ext uri="{BB962C8B-B14F-4D97-AF65-F5344CB8AC3E}">
        <p14:creationId xmlns:p14="http://schemas.microsoft.com/office/powerpoint/2010/main" val="186003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ΜΠΡΑΒΟ!!!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2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bg2">
              <a:lumMod val="50000"/>
              <a:lumOff val="5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ΩΧ!!!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38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034" y="24345"/>
            <a:ext cx="6569612" cy="8904849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76962"/>
            <a:ext cx="50221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Κάνε κλικ στην εικόνα που δείχνει τέσσερα 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Εικόνα 13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4A24CA1D-B04C-4163-9092-3B9FFA79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443376"/>
            <a:ext cx="894166" cy="815927"/>
          </a:xfrm>
          <a:prstGeom prst="rect">
            <a:avLst/>
          </a:prstGeom>
        </p:spPr>
      </p:pic>
      <p:pic>
        <p:nvPicPr>
          <p:cNvPr id="16" name="Εικόνα 15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B82F55D9-17A6-436A-8E0D-955D0D4B0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42" y="4726056"/>
            <a:ext cx="947915" cy="815927"/>
          </a:xfrm>
          <a:prstGeom prst="rect">
            <a:avLst/>
          </a:prstGeom>
        </p:spPr>
      </p:pic>
      <p:pic>
        <p:nvPicPr>
          <p:cNvPr id="19" name="Εικόνα 1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1A0DE712-60F1-4369-81EC-0A68E15C3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887" y="3084207"/>
            <a:ext cx="1005945" cy="609234"/>
          </a:xfrm>
          <a:prstGeom prst="rect">
            <a:avLst/>
          </a:prstGeom>
        </p:spPr>
      </p:pic>
      <p:pic>
        <p:nvPicPr>
          <p:cNvPr id="27" name="Εικόνα 2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71BFF512-583A-4F4D-A6E3-310E49E6A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580" y="3632249"/>
            <a:ext cx="921174" cy="5740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81354" y="1087996"/>
            <a:ext cx="1568326" cy="14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</a:p>
        </p:txBody>
      </p:sp>
      <p:pic>
        <p:nvPicPr>
          <p:cNvPr id="47" name="Εικόνα 4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51F8311A-B620-4EA4-A61D-D7133C086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835" y="2000928"/>
            <a:ext cx="829994" cy="674370"/>
          </a:xfrm>
          <a:prstGeom prst="rect">
            <a:avLst/>
          </a:prstGeom>
        </p:spPr>
      </p:pic>
      <p:pic>
        <p:nvPicPr>
          <p:cNvPr id="31" name="Εικόνα 30">
            <a:hlinkClick r:id="rId9" action="ppaction://hlinksldjump" highlightClick="1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2F857D8C-F646-435F-9335-DD07CF75A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6083" y="6468703"/>
            <a:ext cx="860635" cy="815927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2CA90D6C-9225-4116-879E-437CC2D48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730" y="2947197"/>
            <a:ext cx="3201975" cy="4124072"/>
          </a:xfrm>
          <a:prstGeom prst="rect">
            <a:avLst/>
          </a:prstGeom>
        </p:spPr>
      </p:pic>
      <p:pic>
        <p:nvPicPr>
          <p:cNvPr id="49" name="Εικόνα 4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E9F3EB73-7420-4A31-8111-1C03FEDBB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2417" y="6499717"/>
            <a:ext cx="926858" cy="456638"/>
          </a:xfrm>
          <a:prstGeom prst="rect">
            <a:avLst/>
          </a:prstGeom>
        </p:spPr>
      </p:pic>
      <p:pic>
        <p:nvPicPr>
          <p:cNvPr id="53" name="Εικόνα 52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D0F8B96A-CB4A-42C2-B801-3D8F98664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147" y="5040388"/>
            <a:ext cx="765663" cy="689097"/>
          </a:xfrm>
          <a:prstGeom prst="rect">
            <a:avLst/>
          </a:prstGeom>
        </p:spPr>
      </p:pic>
      <p:sp>
        <p:nvSpPr>
          <p:cNvPr id="15" name="Βέλος: Δεξιό 1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55472FC-3C50-4866-AF47-1E22C4DE6DE4}"/>
              </a:ext>
            </a:extLst>
          </p:cNvPr>
          <p:cNvSpPr/>
          <p:nvPr/>
        </p:nvSpPr>
        <p:spPr>
          <a:xfrm>
            <a:off x="4487333" y="8043333"/>
            <a:ext cx="1228496" cy="57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ΕΠΟΜΕΝΗ</a:t>
            </a:r>
          </a:p>
        </p:txBody>
      </p:sp>
    </p:spTree>
    <p:extLst>
      <p:ext uri="{BB962C8B-B14F-4D97-AF65-F5344CB8AC3E}">
        <p14:creationId xmlns:p14="http://schemas.microsoft.com/office/powerpoint/2010/main" val="397578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ΜΠΡΑΒΟ!!!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02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bg2">
              <a:lumMod val="50000"/>
              <a:lumOff val="5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ΩΧ!!!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3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034" y="24345"/>
            <a:ext cx="6569612" cy="8904849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76962"/>
            <a:ext cx="502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Κάνε κλικ στην εικόνα που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δείχνει πέντε (5)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Εικόνα 13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4A24CA1D-B04C-4163-9092-3B9FFA79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443376"/>
            <a:ext cx="894166" cy="815927"/>
          </a:xfrm>
          <a:prstGeom prst="rect">
            <a:avLst/>
          </a:prstGeom>
        </p:spPr>
      </p:pic>
      <p:pic>
        <p:nvPicPr>
          <p:cNvPr id="16" name="Εικόνα 15">
            <a:hlinkClick r:id="rId5" action="ppaction://hlinksldjump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B82F55D9-17A6-436A-8E0D-955D0D4B0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242" y="4726056"/>
            <a:ext cx="947915" cy="815927"/>
          </a:xfrm>
          <a:prstGeom prst="rect">
            <a:avLst/>
          </a:prstGeom>
        </p:spPr>
      </p:pic>
      <p:pic>
        <p:nvPicPr>
          <p:cNvPr id="19" name="Εικόνα 1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1A0DE712-60F1-4369-81EC-0A68E15C33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887" y="3084207"/>
            <a:ext cx="1005945" cy="609234"/>
          </a:xfrm>
          <a:prstGeom prst="rect">
            <a:avLst/>
          </a:prstGeom>
        </p:spPr>
      </p:pic>
      <p:pic>
        <p:nvPicPr>
          <p:cNvPr id="27" name="Εικόνα 2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71BFF512-583A-4F4D-A6E3-310E49E6A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80" y="3632249"/>
            <a:ext cx="921174" cy="5740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81354" y="1087996"/>
            <a:ext cx="1568326" cy="14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</a:p>
        </p:txBody>
      </p:sp>
      <p:pic>
        <p:nvPicPr>
          <p:cNvPr id="47" name="Εικόνα 4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51F8311A-B620-4EA4-A61D-D7133C086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5835" y="2000928"/>
            <a:ext cx="829994" cy="674370"/>
          </a:xfrm>
          <a:prstGeom prst="rect">
            <a:avLst/>
          </a:prstGeom>
        </p:spPr>
      </p:pic>
      <p:pic>
        <p:nvPicPr>
          <p:cNvPr id="31" name="Εικόνα 30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2F857D8C-F646-435F-9335-DD07CF75A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6083" y="6468703"/>
            <a:ext cx="860635" cy="815927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2CA90D6C-9225-4116-879E-437CC2D489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730" y="2947197"/>
            <a:ext cx="3201975" cy="4124072"/>
          </a:xfrm>
          <a:prstGeom prst="rect">
            <a:avLst/>
          </a:prstGeom>
        </p:spPr>
      </p:pic>
      <p:pic>
        <p:nvPicPr>
          <p:cNvPr id="49" name="Εικόνα 4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E9F3EB73-7420-4A31-8111-1C03FEDBB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2417" y="6499717"/>
            <a:ext cx="926858" cy="456638"/>
          </a:xfrm>
          <a:prstGeom prst="rect">
            <a:avLst/>
          </a:prstGeom>
        </p:spPr>
      </p:pic>
      <p:pic>
        <p:nvPicPr>
          <p:cNvPr id="53" name="Εικόνα 52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D0F8B96A-CB4A-42C2-B801-3D8F98664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147" y="5040388"/>
            <a:ext cx="765663" cy="689097"/>
          </a:xfrm>
          <a:prstGeom prst="rect">
            <a:avLst/>
          </a:prstGeom>
        </p:spPr>
      </p:pic>
      <p:sp>
        <p:nvSpPr>
          <p:cNvPr id="15" name="Βέλος: Δεξιό 1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C1F18921-90DF-4D56-97CD-2CD0625AEA06}"/>
              </a:ext>
            </a:extLst>
          </p:cNvPr>
          <p:cNvSpPr/>
          <p:nvPr/>
        </p:nvSpPr>
        <p:spPr>
          <a:xfrm>
            <a:off x="4487333" y="8043333"/>
            <a:ext cx="1228496" cy="57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ΕΠΟΜΕΝΗ</a:t>
            </a:r>
          </a:p>
        </p:txBody>
      </p:sp>
    </p:spTree>
    <p:extLst>
      <p:ext uri="{BB962C8B-B14F-4D97-AF65-F5344CB8AC3E}">
        <p14:creationId xmlns:p14="http://schemas.microsoft.com/office/powerpoint/2010/main" val="22764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7200" b="1" dirty="0">
                <a:solidFill>
                  <a:srgbClr val="FF0000"/>
                </a:solidFill>
              </a:rPr>
              <a:t>ΜΠΡΑΒΟ!!!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bg2">
              <a:lumMod val="50000"/>
              <a:lumOff val="5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7200" b="1" dirty="0"/>
              <a:t>ΩΧ!!!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87497" y="41388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127425"/>
            <a:ext cx="502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02060"/>
                </a:solidFill>
                <a:latin typeface="Century Gothic" panose="020B0502020202020204"/>
              </a:rPr>
              <a:t>Ποιος αριθμός λείπει</a:t>
            </a:r>
            <a:r>
              <a:rPr lang="en-GB" dirty="0">
                <a:solidFill>
                  <a:srgbClr val="002060"/>
                </a:solidFill>
                <a:latin typeface="Century Gothic" panose="020B0502020202020204"/>
              </a:rPr>
              <a:t>;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3A81B5-2FC6-4044-BBCF-8D83D75BC2A4}"/>
              </a:ext>
            </a:extLst>
          </p:cNvPr>
          <p:cNvSpPr/>
          <p:nvPr/>
        </p:nvSpPr>
        <p:spPr>
          <a:xfrm>
            <a:off x="433276" y="606079"/>
            <a:ext cx="5878055" cy="1843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1 2     4  5  6  7  8  9  10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CB14AA-D63E-49D1-A157-DF96714221E1}"/>
              </a:ext>
            </a:extLst>
          </p:cNvPr>
          <p:cNvSpPr txBox="1"/>
          <p:nvPr/>
        </p:nvSpPr>
        <p:spPr>
          <a:xfrm>
            <a:off x="1859176" y="636900"/>
            <a:ext cx="502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αριθμογραμμή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2780606A-7D14-47BA-8A0D-E7751F9B554A}"/>
              </a:ext>
            </a:extLst>
          </p:cNvPr>
          <p:cNvSpPr/>
          <p:nvPr/>
        </p:nvSpPr>
        <p:spPr>
          <a:xfrm>
            <a:off x="300754" y="6876997"/>
            <a:ext cx="6143100" cy="1843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1  2  3  4      6  7  8  9  10</a:t>
            </a:r>
            <a:endParaRPr lang="el-GR" sz="36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8668A70-DF30-4404-AA93-C97A0E1EC8B6}"/>
              </a:ext>
            </a:extLst>
          </p:cNvPr>
          <p:cNvSpPr/>
          <p:nvPr/>
        </p:nvSpPr>
        <p:spPr>
          <a:xfrm>
            <a:off x="1667503" y="1262595"/>
            <a:ext cx="474785" cy="521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0B70976-097E-487E-8725-10F36621FD95}"/>
              </a:ext>
            </a:extLst>
          </p:cNvPr>
          <p:cNvSpPr/>
          <p:nvPr/>
        </p:nvSpPr>
        <p:spPr>
          <a:xfrm>
            <a:off x="2774718" y="7538056"/>
            <a:ext cx="474785" cy="521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13A3688F-C8C7-4260-B8C1-FC515440B044}"/>
              </a:ext>
            </a:extLst>
          </p:cNvPr>
          <p:cNvSpPr/>
          <p:nvPr/>
        </p:nvSpPr>
        <p:spPr>
          <a:xfrm>
            <a:off x="433276" y="2699185"/>
            <a:ext cx="5878055" cy="1843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1 2  </a:t>
            </a:r>
            <a:r>
              <a:rPr lang="en-US" sz="3600" dirty="0"/>
              <a:t>3</a:t>
            </a:r>
            <a:r>
              <a:rPr lang="el-GR" sz="3600" dirty="0"/>
              <a:t>  4  5    </a:t>
            </a:r>
            <a:r>
              <a:rPr lang="en-US" sz="3600" dirty="0"/>
              <a:t>  </a:t>
            </a:r>
            <a:r>
              <a:rPr lang="el-GR" sz="3600" dirty="0"/>
              <a:t>7  8  9  10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897F5217-2D96-49F0-92DC-8C2F65CCD6BB}"/>
              </a:ext>
            </a:extLst>
          </p:cNvPr>
          <p:cNvSpPr/>
          <p:nvPr/>
        </p:nvSpPr>
        <p:spPr>
          <a:xfrm>
            <a:off x="433275" y="4789967"/>
            <a:ext cx="5878055" cy="1843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1 2  </a:t>
            </a:r>
            <a:r>
              <a:rPr lang="en-US" sz="3600" dirty="0"/>
              <a:t>3</a:t>
            </a:r>
            <a:r>
              <a:rPr lang="el-GR" sz="3600" dirty="0"/>
              <a:t>  4  5  6 </a:t>
            </a:r>
            <a:r>
              <a:rPr lang="en-US" sz="3600" dirty="0"/>
              <a:t>     </a:t>
            </a:r>
            <a:r>
              <a:rPr lang="el-GR" sz="3600" dirty="0"/>
              <a:t>8  9  10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EBACE563-4176-41C8-A175-F62FA57BA680}"/>
              </a:ext>
            </a:extLst>
          </p:cNvPr>
          <p:cNvSpPr/>
          <p:nvPr/>
        </p:nvSpPr>
        <p:spPr>
          <a:xfrm>
            <a:off x="3191607" y="3390935"/>
            <a:ext cx="474785" cy="521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8C015D49-9A6C-49D4-9DC4-37D471068E4E}"/>
              </a:ext>
            </a:extLst>
          </p:cNvPr>
          <p:cNvSpPr/>
          <p:nvPr/>
        </p:nvSpPr>
        <p:spPr>
          <a:xfrm>
            <a:off x="3666392" y="5492230"/>
            <a:ext cx="474785" cy="521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hlinkClick r:id="" action="ppaction://hlinkshowjump?jump=firstslide" highlightClick="1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4EA5E1FD-F3D4-4D41-8743-E6681E00444A}"/>
              </a:ext>
            </a:extLst>
          </p:cNvPr>
          <p:cNvSpPr/>
          <p:nvPr/>
        </p:nvSpPr>
        <p:spPr>
          <a:xfrm>
            <a:off x="4920993" y="8217072"/>
            <a:ext cx="1228496" cy="5740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ΑΡΧΗ</a:t>
            </a:r>
          </a:p>
        </p:txBody>
      </p:sp>
    </p:spTree>
    <p:extLst>
      <p:ext uri="{BB962C8B-B14F-4D97-AF65-F5344CB8AC3E}">
        <p14:creationId xmlns:p14="http://schemas.microsoft.com/office/powerpoint/2010/main" val="19460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1921" y="-24432"/>
            <a:ext cx="6569612" cy="8904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928467" y="100393"/>
            <a:ext cx="478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Βρίσκω τους αριθμούς που με ρωτάνε ...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16467" y="1669007"/>
            <a:ext cx="1347333" cy="1690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28EA2C1-DA98-4FA9-B5F3-CC1B7296181A}"/>
              </a:ext>
            </a:extLst>
          </p:cNvPr>
          <p:cNvSpPr/>
          <p:nvPr/>
        </p:nvSpPr>
        <p:spPr>
          <a:xfrm>
            <a:off x="4910809" y="7320419"/>
            <a:ext cx="1347333" cy="1323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D4DDDA3-EF45-44AE-B292-48D062F1E6D7}"/>
              </a:ext>
            </a:extLst>
          </p:cNvPr>
          <p:cNvSpPr/>
          <p:nvPr/>
        </p:nvSpPr>
        <p:spPr>
          <a:xfrm>
            <a:off x="365760" y="3533372"/>
            <a:ext cx="1236774" cy="1383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207E221-52E1-483E-8330-D3A766CC558E}"/>
              </a:ext>
            </a:extLst>
          </p:cNvPr>
          <p:cNvSpPr/>
          <p:nvPr/>
        </p:nvSpPr>
        <p:spPr>
          <a:xfrm>
            <a:off x="365759" y="5350413"/>
            <a:ext cx="1236775" cy="1493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E775399-021D-4A08-9D6C-A7430C763AB1}"/>
              </a:ext>
            </a:extLst>
          </p:cNvPr>
          <p:cNvSpPr/>
          <p:nvPr/>
        </p:nvSpPr>
        <p:spPr>
          <a:xfrm>
            <a:off x="5271758" y="2121041"/>
            <a:ext cx="1211319" cy="15755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FA32A7-8FFF-4D60-9517-5C24E7E5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20" y="5624590"/>
            <a:ext cx="1347333" cy="160338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F1C719F5-7352-4DC5-9191-C6A2A533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613" y="3206047"/>
            <a:ext cx="1347333" cy="160338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E94D6BB7-7E5D-4071-BF30-F73C8785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54" y="2301759"/>
            <a:ext cx="1347333" cy="16033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683224E9-D353-465E-B90D-79C7604E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01" y="5440093"/>
            <a:ext cx="1347333" cy="16033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E86FF4D-4FFA-4E1A-839D-9852B68A1DF6}"/>
              </a:ext>
            </a:extLst>
          </p:cNvPr>
          <p:cNvSpPr/>
          <p:nvPr/>
        </p:nvSpPr>
        <p:spPr>
          <a:xfrm>
            <a:off x="1993763" y="1671052"/>
            <a:ext cx="1597544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3</a:t>
            </a:r>
            <a:endParaRPr lang="el-G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98BD968-F140-4513-8B29-2FC2AFA1C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815" y="4062044"/>
            <a:ext cx="1347333" cy="1603387"/>
          </a:xfrm>
          <a:prstGeom prst="rect">
            <a:avLst/>
          </a:prstGeom>
          <a:solidFill>
            <a:srgbClr val="A61A9F"/>
          </a:solidFill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24D010DB-D2A6-4055-BC48-128CDDDCB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47" y="6843539"/>
            <a:ext cx="1347333" cy="1603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4C056D5-E81D-4839-80A4-F973939EADF0}"/>
              </a:ext>
            </a:extLst>
          </p:cNvPr>
          <p:cNvSpPr/>
          <p:nvPr/>
        </p:nvSpPr>
        <p:spPr>
          <a:xfrm>
            <a:off x="3142703" y="4110334"/>
            <a:ext cx="148152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l-GR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CBD564C2-6675-4156-8505-AC349D42FCD3}"/>
              </a:ext>
            </a:extLst>
          </p:cNvPr>
          <p:cNvSpPr/>
          <p:nvPr/>
        </p:nvSpPr>
        <p:spPr>
          <a:xfrm>
            <a:off x="4530997" y="1079271"/>
            <a:ext cx="14815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endParaRPr lang="el-GR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81BA278D-A0C9-404C-881E-6539519BA674}"/>
              </a:ext>
            </a:extLst>
          </p:cNvPr>
          <p:cNvSpPr/>
          <p:nvPr/>
        </p:nvSpPr>
        <p:spPr>
          <a:xfrm>
            <a:off x="3477701" y="7205095"/>
            <a:ext cx="1236775" cy="14931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98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1921" y="-94770"/>
            <a:ext cx="6569612" cy="89048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16467" y="1669007"/>
            <a:ext cx="1347333" cy="1690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28EA2C1-DA98-4FA9-B5F3-CC1B7296181A}"/>
              </a:ext>
            </a:extLst>
          </p:cNvPr>
          <p:cNvSpPr/>
          <p:nvPr/>
        </p:nvSpPr>
        <p:spPr>
          <a:xfrm>
            <a:off x="4904991" y="4051839"/>
            <a:ext cx="1347333" cy="1730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D4DDDA3-EF45-44AE-B292-48D062F1E6D7}"/>
              </a:ext>
            </a:extLst>
          </p:cNvPr>
          <p:cNvSpPr/>
          <p:nvPr/>
        </p:nvSpPr>
        <p:spPr>
          <a:xfrm>
            <a:off x="365760" y="3533372"/>
            <a:ext cx="1457890" cy="18631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207E221-52E1-483E-8330-D3A766CC558E}"/>
              </a:ext>
            </a:extLst>
          </p:cNvPr>
          <p:cNvSpPr/>
          <p:nvPr/>
        </p:nvSpPr>
        <p:spPr>
          <a:xfrm>
            <a:off x="476317" y="5587451"/>
            <a:ext cx="1347333" cy="1887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E775399-021D-4A08-9D6C-A7430C763AB1}"/>
              </a:ext>
            </a:extLst>
          </p:cNvPr>
          <p:cNvSpPr/>
          <p:nvPr/>
        </p:nvSpPr>
        <p:spPr>
          <a:xfrm>
            <a:off x="4875382" y="1456327"/>
            <a:ext cx="1211319" cy="15755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1A42C52-366A-40E6-99F1-64681EC8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7" y="2072888"/>
            <a:ext cx="1142999" cy="104298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B1A0595-ADA9-497A-8265-F3FF1859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072" y="1942558"/>
            <a:ext cx="761937" cy="805066"/>
          </a:xfrm>
          <a:prstGeom prst="rect">
            <a:avLst/>
          </a:prstGeom>
        </p:spPr>
      </p:pic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81BA278D-A0C9-404C-881E-6539519BA674}"/>
              </a:ext>
            </a:extLst>
          </p:cNvPr>
          <p:cNvSpPr/>
          <p:nvPr/>
        </p:nvSpPr>
        <p:spPr>
          <a:xfrm>
            <a:off x="4514677" y="6271890"/>
            <a:ext cx="1347332" cy="1876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F771A42-08C1-4149-A62C-2CD597946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308" y="6629735"/>
            <a:ext cx="1178846" cy="1057938"/>
          </a:xfrm>
          <a:prstGeom prst="rect">
            <a:avLst/>
          </a:prstGeom>
        </p:spPr>
      </p:pic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BCF9213F-AF0E-49DA-B0FA-7DC843BAFE81}"/>
              </a:ext>
            </a:extLst>
          </p:cNvPr>
          <p:cNvSpPr/>
          <p:nvPr/>
        </p:nvSpPr>
        <p:spPr>
          <a:xfrm>
            <a:off x="2470699" y="5978456"/>
            <a:ext cx="1347333" cy="1730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01D77699-F32A-48E3-B9E9-9A5B21F4EF54}"/>
              </a:ext>
            </a:extLst>
          </p:cNvPr>
          <p:cNvSpPr/>
          <p:nvPr/>
        </p:nvSpPr>
        <p:spPr>
          <a:xfrm>
            <a:off x="2701586" y="3359473"/>
            <a:ext cx="1347333" cy="186315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B7F3FA1F-6B40-4BB3-B3EC-6BC453D73560}"/>
              </a:ext>
            </a:extLst>
          </p:cNvPr>
          <p:cNvSpPr/>
          <p:nvPr/>
        </p:nvSpPr>
        <p:spPr>
          <a:xfrm>
            <a:off x="2285131" y="1186367"/>
            <a:ext cx="1513830" cy="173145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AF91EE4-05AF-4D10-B8B5-020B61596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979" y="1564105"/>
            <a:ext cx="1210213" cy="1039542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ED22B73-A4CC-4133-9F99-165D83549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791" y="3777583"/>
            <a:ext cx="1193058" cy="1026936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0F8E1BC2-A202-4260-8075-56108136E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21" y="4079155"/>
            <a:ext cx="1213156" cy="985689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BA3D2C69-E591-4F87-A963-5ED594017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374" y="6431903"/>
            <a:ext cx="1153982" cy="831546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3C76CBDA-531E-4698-8D33-E00402E6A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257" y="4604391"/>
            <a:ext cx="992058" cy="618239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00BDBDEB-B0D9-4B1C-89D1-608C084C2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568" y="5991221"/>
            <a:ext cx="1139063" cy="10798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71916C9-C641-4AB1-BCDC-E92024B9986A}"/>
              </a:ext>
            </a:extLst>
          </p:cNvPr>
          <p:cNvSpPr txBox="1"/>
          <p:nvPr/>
        </p:nvSpPr>
        <p:spPr>
          <a:xfrm>
            <a:off x="928467" y="100393"/>
            <a:ext cx="478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Βρίσκω τους αριθμούς που με ρωτάνε ...</a:t>
            </a:r>
          </a:p>
        </p:txBody>
      </p:sp>
    </p:spTree>
    <p:extLst>
      <p:ext uri="{BB962C8B-B14F-4D97-AF65-F5344CB8AC3E}">
        <p14:creationId xmlns:p14="http://schemas.microsoft.com/office/powerpoint/2010/main" val="119176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034" y="24345"/>
            <a:ext cx="6569612" cy="8904849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76962"/>
            <a:ext cx="50221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Κάνε κλικ στην εικόνα που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δείχνει ένα 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Εικόνα 13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4A24CA1D-B04C-4163-9092-3B9FFA79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443376"/>
            <a:ext cx="894166" cy="815927"/>
          </a:xfrm>
          <a:prstGeom prst="rect">
            <a:avLst/>
          </a:prstGeom>
        </p:spPr>
      </p:pic>
      <p:pic>
        <p:nvPicPr>
          <p:cNvPr id="16" name="Εικόνα 15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B82F55D9-17A6-436A-8E0D-955D0D4B0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42" y="4726056"/>
            <a:ext cx="947915" cy="815927"/>
          </a:xfrm>
          <a:prstGeom prst="rect">
            <a:avLst/>
          </a:prstGeom>
        </p:spPr>
      </p:pic>
      <p:pic>
        <p:nvPicPr>
          <p:cNvPr id="19" name="Εικόνα 1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1A0DE712-60F1-4369-81EC-0A68E15C3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887" y="3084207"/>
            <a:ext cx="1005945" cy="609234"/>
          </a:xfrm>
          <a:prstGeom prst="rect">
            <a:avLst/>
          </a:prstGeom>
        </p:spPr>
      </p:pic>
      <p:pic>
        <p:nvPicPr>
          <p:cNvPr id="27" name="Εικόνα 2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71BFF512-583A-4F4D-A6E3-310E49E6A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580" y="3632249"/>
            <a:ext cx="921174" cy="5740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81354" y="1087996"/>
            <a:ext cx="1568326" cy="14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l-GR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7" name="Εικόνα 4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51F8311A-B620-4EA4-A61D-D7133C086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835" y="2000928"/>
            <a:ext cx="829994" cy="674370"/>
          </a:xfrm>
          <a:prstGeom prst="rect">
            <a:avLst/>
          </a:prstGeom>
        </p:spPr>
      </p:pic>
      <p:pic>
        <p:nvPicPr>
          <p:cNvPr id="31" name="Εικόνα 30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2F857D8C-F646-435F-9335-DD07CF75A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6083" y="6468703"/>
            <a:ext cx="860635" cy="815927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2CA90D6C-9225-4116-879E-437CC2D48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730" y="2947197"/>
            <a:ext cx="3201975" cy="4124072"/>
          </a:xfrm>
          <a:prstGeom prst="rect">
            <a:avLst/>
          </a:prstGeom>
        </p:spPr>
      </p:pic>
      <p:pic>
        <p:nvPicPr>
          <p:cNvPr id="49" name="Εικόνα 4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E9F3EB73-7420-4A31-8111-1C03FEDBB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2417" y="6499717"/>
            <a:ext cx="926858" cy="456638"/>
          </a:xfrm>
          <a:prstGeom prst="rect">
            <a:avLst/>
          </a:prstGeom>
        </p:spPr>
      </p:pic>
      <p:pic>
        <p:nvPicPr>
          <p:cNvPr id="53" name="Εικόνα 52">
            <a:hlinkClick r:id="rId12" action="ppaction://hlinksldjump" highlightClick="1">
              <a:snd r:embed="rId13" name="applause.wav"/>
            </a:hlinkClick>
            <a:extLst>
              <a:ext uri="{FF2B5EF4-FFF2-40B4-BE49-F238E27FC236}">
                <a16:creationId xmlns:a16="http://schemas.microsoft.com/office/drawing/2014/main" id="{D0F8B96A-CB4A-42C2-B801-3D8F98664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147" y="5040388"/>
            <a:ext cx="765663" cy="689097"/>
          </a:xfrm>
          <a:prstGeom prst="rect">
            <a:avLst/>
          </a:prstGeom>
        </p:spPr>
      </p:pic>
      <p:sp>
        <p:nvSpPr>
          <p:cNvPr id="2" name="Βέλος: Δεξιό 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B2B06C8-1527-48AB-9BD8-C6B847D1C11F}"/>
              </a:ext>
            </a:extLst>
          </p:cNvPr>
          <p:cNvSpPr/>
          <p:nvPr/>
        </p:nvSpPr>
        <p:spPr>
          <a:xfrm>
            <a:off x="4487333" y="8043333"/>
            <a:ext cx="1228496" cy="57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ΕΠΟΜΕΝΗ</a:t>
            </a:r>
          </a:p>
        </p:txBody>
      </p:sp>
    </p:spTree>
    <p:extLst>
      <p:ext uri="{BB962C8B-B14F-4D97-AF65-F5344CB8AC3E}">
        <p14:creationId xmlns:p14="http://schemas.microsoft.com/office/powerpoint/2010/main" val="288157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ΜΠΡΑΒΟ!!!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3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bg2">
              <a:lumMod val="50000"/>
              <a:lumOff val="5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ΩΧ!!!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8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7034" y="24345"/>
            <a:ext cx="6569612" cy="8904849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76962"/>
            <a:ext cx="50221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Κάνε κλικ στην εικόνα που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</a:rPr>
              <a:t>δείχνει δύο 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Εικόνα 13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4A24CA1D-B04C-4163-9092-3B9FFA79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04" y="1443376"/>
            <a:ext cx="894166" cy="815927"/>
          </a:xfrm>
          <a:prstGeom prst="rect">
            <a:avLst/>
          </a:prstGeom>
        </p:spPr>
      </p:pic>
      <p:pic>
        <p:nvPicPr>
          <p:cNvPr id="16" name="Εικόνα 15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B82F55D9-17A6-436A-8E0D-955D0D4B0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42" y="4726056"/>
            <a:ext cx="947915" cy="815927"/>
          </a:xfrm>
          <a:prstGeom prst="rect">
            <a:avLst/>
          </a:prstGeom>
        </p:spPr>
      </p:pic>
      <p:pic>
        <p:nvPicPr>
          <p:cNvPr id="19" name="Εικόνα 18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1A0DE712-60F1-4369-81EC-0A68E15C3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887" y="3084207"/>
            <a:ext cx="1005945" cy="609234"/>
          </a:xfrm>
          <a:prstGeom prst="rect">
            <a:avLst/>
          </a:prstGeom>
        </p:spPr>
      </p:pic>
      <p:pic>
        <p:nvPicPr>
          <p:cNvPr id="27" name="Εικόνα 2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71BFF512-583A-4F4D-A6E3-310E49E6A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580" y="3632249"/>
            <a:ext cx="921174" cy="574065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41D51E-1B81-49BF-BA51-08CF8B230A16}"/>
              </a:ext>
            </a:extLst>
          </p:cNvPr>
          <p:cNvSpPr/>
          <p:nvPr/>
        </p:nvSpPr>
        <p:spPr>
          <a:xfrm>
            <a:off x="281354" y="1087996"/>
            <a:ext cx="1568326" cy="147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</a:p>
        </p:txBody>
      </p:sp>
      <p:pic>
        <p:nvPicPr>
          <p:cNvPr id="47" name="Εικόνα 46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51F8311A-B620-4EA4-A61D-D7133C086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5835" y="2000928"/>
            <a:ext cx="829994" cy="674370"/>
          </a:xfrm>
          <a:prstGeom prst="rect">
            <a:avLst/>
          </a:prstGeom>
        </p:spPr>
      </p:pic>
      <p:pic>
        <p:nvPicPr>
          <p:cNvPr id="31" name="Εικόνα 30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2F857D8C-F646-435F-9335-DD07CF75A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6083" y="6468703"/>
            <a:ext cx="860635" cy="815927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2CA90D6C-9225-4116-879E-437CC2D48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730" y="2947197"/>
            <a:ext cx="3201975" cy="4124072"/>
          </a:xfrm>
          <a:prstGeom prst="rect">
            <a:avLst/>
          </a:prstGeom>
        </p:spPr>
      </p:pic>
      <p:pic>
        <p:nvPicPr>
          <p:cNvPr id="49" name="Εικόνα 48">
            <a:hlinkClick r:id="rId11" action="ppaction://hlinksldjump" highlightClick="1">
              <a:snd r:embed="rId12" name="applause.wav"/>
            </a:hlinkClick>
            <a:extLst>
              <a:ext uri="{FF2B5EF4-FFF2-40B4-BE49-F238E27FC236}">
                <a16:creationId xmlns:a16="http://schemas.microsoft.com/office/drawing/2014/main" id="{E9F3EB73-7420-4A31-8111-1C03FEDBB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2417" y="6499717"/>
            <a:ext cx="926858" cy="456638"/>
          </a:xfrm>
          <a:prstGeom prst="rect">
            <a:avLst/>
          </a:prstGeom>
        </p:spPr>
      </p:pic>
      <p:pic>
        <p:nvPicPr>
          <p:cNvPr id="53" name="Εικόνα 52">
            <a:hlinkClick r:id="rId2" action="ppaction://hlinksldjump" highlightClick="1">
              <a:snd r:embed="rId3" name="bomb.wav"/>
            </a:hlinkClick>
            <a:extLst>
              <a:ext uri="{FF2B5EF4-FFF2-40B4-BE49-F238E27FC236}">
                <a16:creationId xmlns:a16="http://schemas.microsoft.com/office/drawing/2014/main" id="{D0F8B96A-CB4A-42C2-B801-3D8F98664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147" y="5040388"/>
            <a:ext cx="765663" cy="689097"/>
          </a:xfrm>
          <a:prstGeom prst="rect">
            <a:avLst/>
          </a:prstGeom>
        </p:spPr>
      </p:pic>
      <p:sp>
        <p:nvSpPr>
          <p:cNvPr id="15" name="Βέλος: Δεξιό 1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6EB07106-621F-45E6-8969-CF77DBA8C506}"/>
              </a:ext>
            </a:extLst>
          </p:cNvPr>
          <p:cNvSpPr/>
          <p:nvPr/>
        </p:nvSpPr>
        <p:spPr>
          <a:xfrm>
            <a:off x="4487333" y="8043333"/>
            <a:ext cx="1228496" cy="57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2"/>
                </a:solidFill>
              </a:rPr>
              <a:t>ΕΠΟΜΕΝΗ</a:t>
            </a:r>
          </a:p>
        </p:txBody>
      </p:sp>
    </p:spTree>
    <p:extLst>
      <p:ext uri="{BB962C8B-B14F-4D97-AF65-F5344CB8AC3E}">
        <p14:creationId xmlns:p14="http://schemas.microsoft.com/office/powerpoint/2010/main" val="2815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ΜΠΡΑΒΟ!!!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2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8192E3-8C09-4C18-A789-3ACFCBD63D50}"/>
              </a:ext>
            </a:extLst>
          </p:cNvPr>
          <p:cNvSpPr/>
          <p:nvPr/>
        </p:nvSpPr>
        <p:spPr>
          <a:xfrm>
            <a:off x="144194" y="0"/>
            <a:ext cx="6569612" cy="8904849"/>
          </a:xfrm>
          <a:prstGeom prst="roundRect">
            <a:avLst/>
          </a:prstGeom>
          <a:solidFill>
            <a:schemeClr val="bg2">
              <a:lumMod val="50000"/>
              <a:lumOff val="5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4C6DF-0D76-425D-823F-8297E6BB86C5}"/>
              </a:ext>
            </a:extLst>
          </p:cNvPr>
          <p:cNvSpPr txBox="1"/>
          <p:nvPr/>
        </p:nvSpPr>
        <p:spPr>
          <a:xfrm>
            <a:off x="780757" y="2989495"/>
            <a:ext cx="502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ΩΧ!!!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28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634</TotalTime>
  <Words>158</Words>
  <Application>Microsoft Office PowerPoint</Application>
  <PresentationFormat>Προβολή στην οθόνη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Bookman Old Style</vt:lpstr>
      <vt:lpstr>Calibri</vt:lpstr>
      <vt:lpstr>Century Gothic</vt:lpstr>
      <vt:lpstr>Mistral</vt:lpstr>
      <vt:lpstr>Wingdings 2</vt:lpstr>
      <vt:lpstr>Αξιομνημόνευτο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Tania;ANDRIANA KARRA</dc:creator>
  <cp:lastModifiedBy>306948681880</cp:lastModifiedBy>
  <cp:revision>74</cp:revision>
  <dcterms:created xsi:type="dcterms:W3CDTF">2020-10-22T14:17:38Z</dcterms:created>
  <dcterms:modified xsi:type="dcterms:W3CDTF">2021-02-09T22:14:34Z</dcterms:modified>
</cp:coreProperties>
</file>