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8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65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6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82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00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32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28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51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134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42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301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A9D5B-BBFD-4D64-A4BF-A4223ACC1A0A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955A-B85C-4080-9F7D-0903753C37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63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60C89B-2CE2-4386-88D1-0DACA989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806" y="217924"/>
            <a:ext cx="5542620" cy="828861"/>
          </a:xfrm>
        </p:spPr>
        <p:txBody>
          <a:bodyPr>
            <a:normAutofit/>
          </a:bodyPr>
          <a:lstStyle/>
          <a:p>
            <a:pPr algn="ctr"/>
            <a:r>
              <a:rPr lang="el-GR" sz="4800" dirty="0">
                <a:solidFill>
                  <a:srgbClr val="7030A0"/>
                </a:solidFill>
                <a:latin typeface="Mistral" panose="03090702030407020403" pitchFamily="66" charset="0"/>
              </a:rPr>
              <a:t>ΑΜΥΓΔΑΛΙΑ (ΓΛΩΣΣΑ)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65CEFEF-418B-476F-8231-2A88DE130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513" y="1437470"/>
            <a:ext cx="6962973" cy="4479762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9E487-DEE3-44A7-9FC3-6EAA708F2B9B}"/>
              </a:ext>
            </a:extLst>
          </p:cNvPr>
          <p:cNvSpPr txBox="1"/>
          <p:nvPr/>
        </p:nvSpPr>
        <p:spPr>
          <a:xfrm>
            <a:off x="3187269" y="6161318"/>
            <a:ext cx="5506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Mistral" panose="03090702030407020403" pitchFamily="66" charset="0"/>
              </a:rPr>
              <a:t>Υπεύθυνη εκπαιδευτικός Φαίη Πατίκα</a:t>
            </a:r>
          </a:p>
        </p:txBody>
      </p:sp>
    </p:spTree>
    <p:extLst>
      <p:ext uri="{BB962C8B-B14F-4D97-AF65-F5344CB8AC3E}">
        <p14:creationId xmlns:p14="http://schemas.microsoft.com/office/powerpoint/2010/main" val="159186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Αποτέλεσμα εικόνας για ΑΜΥΓΔΑΛΙΑ ΜΥΘΟ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2" y="333330"/>
            <a:ext cx="3442636" cy="22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Αποτέλεσμα εικόνας για δημοφωντασ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5" t="2688" r="1877" b="45699"/>
          <a:stretch/>
        </p:blipFill>
        <p:spPr bwMode="auto">
          <a:xfrm>
            <a:off x="8590208" y="358729"/>
            <a:ext cx="3442636" cy="2216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 descr="Αποτέλεσμα εικόνας για ΑΜΥΓΔΑΛΙΑ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46" y="333330"/>
            <a:ext cx="3402010" cy="219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 descr="Αποτέλεσμα εικόνας για ΘΕΟΙ ΟΛΥΜΠΟΥ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0" y="3618965"/>
            <a:ext cx="3442637" cy="216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 descr="Αποτέλεσμα εικόνας για ΑΜΥΓΔΑΛΙΑ ΧΩΡΙΣ ΑΝΘΗ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 t="3112"/>
          <a:stretch/>
        </p:blipFill>
        <p:spPr bwMode="auto">
          <a:xfrm>
            <a:off x="4456090" y="3618965"/>
            <a:ext cx="3422323" cy="2169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Αποτέλεσμα εικόνας για χειμωνα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08" y="3618965"/>
            <a:ext cx="3389313" cy="21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720" y="2616766"/>
            <a:ext cx="3442637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ΦΥΛΛΙΣ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720" y="5958322"/>
            <a:ext cx="3442637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ΘΕΟΙ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0206" y="2696882"/>
            <a:ext cx="344263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ΔΗΜΟΦΩΝΤΑΣ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5463" y="2656976"/>
            <a:ext cx="3442637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ΑΜΥΓΔΑΛΙΑ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6090" y="5958321"/>
            <a:ext cx="3442637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ΔΕΝΤΡΟ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63545" y="5958321"/>
            <a:ext cx="344263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ΧΕΙΜΩΝΑΣ</a:t>
            </a:r>
          </a:p>
        </p:txBody>
      </p:sp>
    </p:spTree>
    <p:extLst>
      <p:ext uri="{BB962C8B-B14F-4D97-AF65-F5344CB8AC3E}">
        <p14:creationId xmlns:p14="http://schemas.microsoft.com/office/powerpoint/2010/main" val="407481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20" y="222869"/>
            <a:ext cx="3442637" cy="76944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ΦΥΛΛΙΣ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2077" y="222868"/>
            <a:ext cx="3442637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ΑΜΥΓΔΑΛΙΑ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3434" y="222868"/>
            <a:ext cx="388910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ΔΗΜΟΦΩΝΤΑΣ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958" y="4824602"/>
            <a:ext cx="3442637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C00000"/>
                </a:solidFill>
              </a:rPr>
              <a:t>1        </a:t>
            </a:r>
            <a:r>
              <a:rPr lang="el-GR" sz="4400" b="1" dirty="0"/>
              <a:t>ΘΕΟΙ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2077" y="4824601"/>
            <a:ext cx="3442637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C00000"/>
                </a:solidFill>
              </a:rPr>
              <a:t>2     </a:t>
            </a:r>
            <a:r>
              <a:rPr lang="el-GR" sz="4400" b="1" dirty="0"/>
              <a:t>ΔΕΝΤΡΟ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876646"/>
            <a:ext cx="3442637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C00000"/>
                </a:solidFill>
              </a:rPr>
              <a:t>4  </a:t>
            </a:r>
            <a:r>
              <a:rPr lang="el-GR" sz="4400" b="1" dirty="0"/>
              <a:t>ΧΕΙΜΩΝΑΣ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5892" y="5876646"/>
            <a:ext cx="3442637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C00000"/>
                </a:solidFill>
              </a:rPr>
              <a:t>5       </a:t>
            </a:r>
            <a:r>
              <a:rPr lang="el-GR" sz="4400" b="1" dirty="0"/>
              <a:t>ΦΥΛΛΙΣ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9758" y="4824600"/>
            <a:ext cx="3606765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C00000"/>
                </a:solidFill>
              </a:rPr>
              <a:t>3  </a:t>
            </a:r>
            <a:r>
              <a:rPr lang="el-GR" sz="4400" b="1" dirty="0"/>
              <a:t>ΑΜΥΓΔΑΛΙΑ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2105" y="5872997"/>
            <a:ext cx="4356295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C00000"/>
                </a:solidFill>
              </a:rPr>
              <a:t>6  </a:t>
            </a:r>
            <a:r>
              <a:rPr lang="el-GR" sz="4400" b="1" dirty="0"/>
              <a:t>ΔΗΜΟΦΩΝΤΑΣ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9902" y="2978480"/>
            <a:ext cx="3442637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ΘΕΟΙ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959" y="3084044"/>
            <a:ext cx="3442637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ΔΕΝΤΡΟ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0798" y="3049757"/>
            <a:ext cx="3442637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ΧΕΙΜΩΝΑΣ</a:t>
            </a:r>
          </a:p>
        </p:txBody>
      </p:sp>
    </p:spTree>
    <p:extLst>
      <p:ext uri="{BB962C8B-B14F-4D97-AF65-F5344CB8AC3E}">
        <p14:creationId xmlns:p14="http://schemas.microsoft.com/office/powerpoint/2010/main" val="164361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19" y="1234731"/>
            <a:ext cx="3442637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ΑΜΥΓΔΑΛΙΑ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838" y="177186"/>
            <a:ext cx="3442637" cy="70788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ΦΥΛΛΙΣ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40" y="2292000"/>
            <a:ext cx="344263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ΔΗΜΟΦΩΝΤΑΣ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840" y="5984079"/>
            <a:ext cx="3442637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ΘΕΟΙ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37" y="3609267"/>
            <a:ext cx="3442637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ΔΕΝΤΡΟ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36" y="4796673"/>
            <a:ext cx="344263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ΧΕΙΜΩΝΑΣ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9748" y="3631257"/>
            <a:ext cx="34426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Φ   φ         </a:t>
            </a:r>
            <a:r>
              <a:rPr lang="el-GR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7563" y="2386670"/>
            <a:ext cx="3442637" cy="70788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Φ   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99748" y="4943944"/>
            <a:ext cx="34426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Α   α          </a:t>
            </a:r>
            <a:r>
              <a:rPr lang="el-GR" sz="4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7563" y="3705023"/>
            <a:ext cx="3442637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Α   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6098" y="4918625"/>
            <a:ext cx="344263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Δ   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99747" y="5984079"/>
            <a:ext cx="34426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Δ   δ          </a:t>
            </a:r>
            <a:r>
              <a:rPr lang="el-GR" sz="4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9747" y="164039"/>
            <a:ext cx="34426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Δ    δ          </a:t>
            </a:r>
            <a:r>
              <a:rPr lang="el-GR" sz="4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6098" y="5930058"/>
            <a:ext cx="3442637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Δ   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99746" y="2292000"/>
            <a:ext cx="34426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Χ    χ          </a:t>
            </a:r>
            <a:r>
              <a:rPr lang="el-GR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6504" y="1375237"/>
            <a:ext cx="344263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Χ   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9748" y="1204174"/>
            <a:ext cx="34426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Θ   θ          </a:t>
            </a:r>
            <a:r>
              <a:rPr lang="el-GR" sz="4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6504" y="201319"/>
            <a:ext cx="3442637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Θ   θ</a:t>
            </a:r>
          </a:p>
        </p:txBody>
      </p:sp>
    </p:spTree>
    <p:extLst>
      <p:ext uri="{BB962C8B-B14F-4D97-AF65-F5344CB8AC3E}">
        <p14:creationId xmlns:p14="http://schemas.microsoft.com/office/powerpoint/2010/main" val="34523613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TM02900743[[fn=Οργανικό]]</Template>
  <TotalTime>63</TotalTime>
  <Words>68</Words>
  <Application>Microsoft Office PowerPoint</Application>
  <PresentationFormat>Ευρεία οθόνη</PresentationFormat>
  <Paragraphs>38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Mistral</vt:lpstr>
      <vt:lpstr>Θέμα του Office</vt:lpstr>
      <vt:lpstr>ΑΜΥΓΔΑΛΙΑ (ΓΛΩΣΣΑ)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306948681880</cp:lastModifiedBy>
  <cp:revision>13</cp:revision>
  <dcterms:created xsi:type="dcterms:W3CDTF">2021-02-12T15:29:57Z</dcterms:created>
  <dcterms:modified xsi:type="dcterms:W3CDTF">2021-02-19T21:43:51Z</dcterms:modified>
</cp:coreProperties>
</file>