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83EC7-EFA6-4FFB-ACA8-292F62B5BE51}" type="datetimeFigureOut">
              <a:rPr lang="el-GR" smtClean="0"/>
              <a:t>19/2/2021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42317DC-1B9B-45B7-8B32-4C09D37BFD3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18321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83EC7-EFA6-4FFB-ACA8-292F62B5BE51}" type="datetimeFigureOut">
              <a:rPr lang="el-GR" smtClean="0"/>
              <a:t>19/2/2021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42317DC-1B9B-45B7-8B32-4C09D37BFD3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04956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83EC7-EFA6-4FFB-ACA8-292F62B5BE51}" type="datetimeFigureOut">
              <a:rPr lang="el-GR" smtClean="0"/>
              <a:t>19/2/2021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42317DC-1B9B-45B7-8B32-4C09D37BFD34}" type="slidenum">
              <a:rPr lang="el-GR" smtClean="0"/>
              <a:t>‹#›</a:t>
            </a:fld>
            <a:endParaRPr lang="el-G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68455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83EC7-EFA6-4FFB-ACA8-292F62B5BE51}" type="datetimeFigureOut">
              <a:rPr lang="el-GR" smtClean="0"/>
              <a:t>19/2/2021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42317DC-1B9B-45B7-8B32-4C09D37BFD3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025754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83EC7-EFA6-4FFB-ACA8-292F62B5BE51}" type="datetimeFigureOut">
              <a:rPr lang="el-GR" smtClean="0"/>
              <a:t>19/2/2021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42317DC-1B9B-45B7-8B32-4C09D37BFD34}" type="slidenum">
              <a:rPr lang="el-GR" smtClean="0"/>
              <a:t>‹#›</a:t>
            </a:fld>
            <a:endParaRPr lang="el-G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213551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83EC7-EFA6-4FFB-ACA8-292F62B5BE51}" type="datetimeFigureOut">
              <a:rPr lang="el-GR" smtClean="0"/>
              <a:t>19/2/2021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42317DC-1B9B-45B7-8B32-4C09D37BFD3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02997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83EC7-EFA6-4FFB-ACA8-292F62B5BE51}" type="datetimeFigureOut">
              <a:rPr lang="el-GR" smtClean="0"/>
              <a:t>19/2/2021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317DC-1B9B-45B7-8B32-4C09D37BFD3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409143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83EC7-EFA6-4FFB-ACA8-292F62B5BE51}" type="datetimeFigureOut">
              <a:rPr lang="el-GR" smtClean="0"/>
              <a:t>19/2/2021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317DC-1B9B-45B7-8B32-4C09D37BFD3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53143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83EC7-EFA6-4FFB-ACA8-292F62B5BE51}" type="datetimeFigureOut">
              <a:rPr lang="el-GR" smtClean="0"/>
              <a:t>19/2/2021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317DC-1B9B-45B7-8B32-4C09D37BFD3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37473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83EC7-EFA6-4FFB-ACA8-292F62B5BE51}" type="datetimeFigureOut">
              <a:rPr lang="el-GR" smtClean="0"/>
              <a:t>19/2/2021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42317DC-1B9B-45B7-8B32-4C09D37BFD3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97491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83EC7-EFA6-4FFB-ACA8-292F62B5BE51}" type="datetimeFigureOut">
              <a:rPr lang="el-GR" smtClean="0"/>
              <a:t>19/2/2021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42317DC-1B9B-45B7-8B32-4C09D37BFD3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04548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83EC7-EFA6-4FFB-ACA8-292F62B5BE51}" type="datetimeFigureOut">
              <a:rPr lang="el-GR" smtClean="0"/>
              <a:t>19/2/2021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42317DC-1B9B-45B7-8B32-4C09D37BFD3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8851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83EC7-EFA6-4FFB-ACA8-292F62B5BE51}" type="datetimeFigureOut">
              <a:rPr lang="el-GR" smtClean="0"/>
              <a:t>19/2/2021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317DC-1B9B-45B7-8B32-4C09D37BFD3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9246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83EC7-EFA6-4FFB-ACA8-292F62B5BE51}" type="datetimeFigureOut">
              <a:rPr lang="el-GR" smtClean="0"/>
              <a:t>19/2/2021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317DC-1B9B-45B7-8B32-4C09D37BFD3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1835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83EC7-EFA6-4FFB-ACA8-292F62B5BE51}" type="datetimeFigureOut">
              <a:rPr lang="el-GR" smtClean="0"/>
              <a:t>19/2/2021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317DC-1B9B-45B7-8B32-4C09D37BFD3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2218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83EC7-EFA6-4FFB-ACA8-292F62B5BE51}" type="datetimeFigureOut">
              <a:rPr lang="el-GR" smtClean="0"/>
              <a:t>19/2/2021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42317DC-1B9B-45B7-8B32-4C09D37BFD3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92349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83EC7-EFA6-4FFB-ACA8-292F62B5BE51}" type="datetimeFigureOut">
              <a:rPr lang="el-GR" smtClean="0"/>
              <a:t>19/2/2021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42317DC-1B9B-45B7-8B32-4C09D37BFD3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98236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kVert">
          <a:fgClr>
            <a:schemeClr val="accent6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A13B974-C5E3-4557-86BC-7F3485E0D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967" y="300944"/>
            <a:ext cx="5384885" cy="646331"/>
          </a:xfrm>
        </p:spPr>
        <p:txBody>
          <a:bodyPr/>
          <a:lstStyle/>
          <a:p>
            <a:pPr algn="ctr"/>
            <a:r>
              <a:rPr lang="el-GR" b="1" dirty="0">
                <a:solidFill>
                  <a:schemeClr val="accent6">
                    <a:lumMod val="50000"/>
                  </a:schemeClr>
                </a:solidFill>
                <a:latin typeface="Mistral" panose="03090702030407020403" pitchFamily="66" charset="0"/>
              </a:rPr>
              <a:t>ΑΜΥΓΔΑΛΙΑ (ΜΑΘΗΜΑΤΙΚΑ)</a:t>
            </a:r>
          </a:p>
        </p:txBody>
      </p:sp>
      <p:pic>
        <p:nvPicPr>
          <p:cNvPr id="4" name="Picture 2" descr="Αποτέλεσμα εικόνας για αμυγδαλια">
            <a:extLst>
              <a:ext uri="{FF2B5EF4-FFF2-40B4-BE49-F238E27FC236}">
                <a16:creationId xmlns:a16="http://schemas.microsoft.com/office/drawing/2014/main" id="{2CAF7C9B-115C-4E52-BEBE-FFEBE870D4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0754" y="1404421"/>
            <a:ext cx="3769529" cy="4227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2ED2B8B-CD38-43FC-85F9-68C78E530849}"/>
              </a:ext>
            </a:extLst>
          </p:cNvPr>
          <p:cNvSpPr txBox="1"/>
          <p:nvPr/>
        </p:nvSpPr>
        <p:spPr>
          <a:xfrm>
            <a:off x="2517504" y="5951025"/>
            <a:ext cx="74558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dirty="0">
                <a:latin typeface="Mistral" panose="03090702030407020403" pitchFamily="66" charset="0"/>
              </a:rPr>
              <a:t>Υπεύθυνη εκπαιδευτικός Φαίη Πατίκα</a:t>
            </a:r>
          </a:p>
        </p:txBody>
      </p:sp>
    </p:spTree>
    <p:extLst>
      <p:ext uri="{BB962C8B-B14F-4D97-AF65-F5344CB8AC3E}">
        <p14:creationId xmlns:p14="http://schemas.microsoft.com/office/powerpoint/2010/main" val="2692672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Αποτέλεσμα εικόνας για δεντρο σκιτσο φυλλοβολο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94"/>
          <a:stretch/>
        </p:blipFill>
        <p:spPr bwMode="auto">
          <a:xfrm>
            <a:off x="102272" y="1270716"/>
            <a:ext cx="1816013" cy="2884584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Αποτέλεσμα εικόνας για δεντρο σκιτσο φυλλοβολο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94"/>
          <a:stretch/>
        </p:blipFill>
        <p:spPr bwMode="auto">
          <a:xfrm>
            <a:off x="2031921" y="1253118"/>
            <a:ext cx="1815921" cy="2884584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Αποτέλεσμα εικόνας για δεντρο σκιτσο φυλλοβολο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94"/>
          <a:stretch/>
        </p:blipFill>
        <p:spPr bwMode="auto">
          <a:xfrm>
            <a:off x="4011652" y="1253118"/>
            <a:ext cx="1781015" cy="2884584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Αποτέλεσμα εικόνας για δεντρο σκιτσο φυλλοβολο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94"/>
          <a:stretch/>
        </p:blipFill>
        <p:spPr bwMode="auto">
          <a:xfrm>
            <a:off x="6007149" y="1280085"/>
            <a:ext cx="1781109" cy="2884585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Αποτέλεσμα εικόνας για δεντρο σκιτσο φυλλοβολο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94"/>
          <a:stretch/>
        </p:blipFill>
        <p:spPr bwMode="auto">
          <a:xfrm>
            <a:off x="8003331" y="1253118"/>
            <a:ext cx="1795951" cy="2884581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Αποτέλεσμα εικόνας για δεντρο σκιτσο φυλλοβολο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94"/>
          <a:stretch/>
        </p:blipFill>
        <p:spPr bwMode="auto">
          <a:xfrm>
            <a:off x="10164668" y="1270716"/>
            <a:ext cx="1781108" cy="2884581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Εικόνα 11" descr="Αποτέλεσμα εικόνας για ανθοσ αμυγδαλιας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36" t="10073" r="7955" b="18657"/>
          <a:stretch/>
        </p:blipFill>
        <p:spPr bwMode="auto">
          <a:xfrm>
            <a:off x="464060" y="5808191"/>
            <a:ext cx="541987" cy="74599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Εικόνα 12" descr="Αποτέλεσμα εικόνας για ανθοσ αμυγδαλιας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36" t="10073" r="7955" b="18657"/>
          <a:stretch/>
        </p:blipFill>
        <p:spPr bwMode="auto">
          <a:xfrm>
            <a:off x="1084718" y="5863507"/>
            <a:ext cx="541987" cy="74599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Εικόνα 13" descr="Αποτέλεσμα εικόνας για ανθοσ αμυγδαλιας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36" t="10073" r="7955" b="18657"/>
          <a:stretch/>
        </p:blipFill>
        <p:spPr bwMode="auto">
          <a:xfrm>
            <a:off x="1692576" y="5846336"/>
            <a:ext cx="541987" cy="74599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Εικόνα 14" descr="Αποτέλεσμα εικόνας για ανθοσ αμυγδαλιας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36" t="10073" r="7955" b="18657"/>
          <a:stretch/>
        </p:blipFill>
        <p:spPr bwMode="auto">
          <a:xfrm>
            <a:off x="2319626" y="5854431"/>
            <a:ext cx="541987" cy="74599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Εικόνα 15" descr="Αποτέλεσμα εικόνας για ανθοσ αμυγδαλιας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36" t="10073" r="7955" b="18657"/>
          <a:stretch/>
        </p:blipFill>
        <p:spPr bwMode="auto">
          <a:xfrm>
            <a:off x="2981848" y="5829165"/>
            <a:ext cx="541987" cy="74599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Εικόνα 16" descr="Αποτέλεσμα εικόνας για ανθοσ αμυγδαλιας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36" t="10073" r="7955" b="18657"/>
          <a:stretch/>
        </p:blipFill>
        <p:spPr bwMode="auto">
          <a:xfrm>
            <a:off x="3710042" y="5863507"/>
            <a:ext cx="541987" cy="74599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Εικόνα 17" descr="Αποτέλεσμα εικόνας για ανθοσ αμυγδαλιας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36" t="10073" r="7955" b="18657"/>
          <a:stretch/>
        </p:blipFill>
        <p:spPr bwMode="auto">
          <a:xfrm>
            <a:off x="4393986" y="5846337"/>
            <a:ext cx="541987" cy="74599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Εικόνα 18" descr="Αποτέλεσμα εικόνας για ανθοσ αμυγδαλιας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36" t="10073" r="7955" b="18657"/>
          <a:stretch/>
        </p:blipFill>
        <p:spPr bwMode="auto">
          <a:xfrm>
            <a:off x="5059436" y="5829166"/>
            <a:ext cx="541987" cy="74599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Εικόνα 19" descr="Αποτέλεσμα εικόνας για ανθοσ αμυγδαλιας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36" t="10073" r="7955" b="18657"/>
          <a:stretch/>
        </p:blipFill>
        <p:spPr bwMode="auto">
          <a:xfrm>
            <a:off x="5736156" y="5814140"/>
            <a:ext cx="541987" cy="74599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Εικόνα 20" descr="Αποτέλεσμα εικόνας για ανθοσ αμυγδαλιας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36" t="10073" r="7955" b="18657"/>
          <a:stretch/>
        </p:blipFill>
        <p:spPr bwMode="auto">
          <a:xfrm>
            <a:off x="6430543" y="5863508"/>
            <a:ext cx="541987" cy="74599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Εικόνα 21" descr="Αποτέλεσμα εικόνας για ανθοσ αμυγδαλιας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36" t="10073" r="7955" b="18657"/>
          <a:stretch/>
        </p:blipFill>
        <p:spPr bwMode="auto">
          <a:xfrm>
            <a:off x="7119028" y="5882335"/>
            <a:ext cx="541987" cy="74599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Εικόνα 22" descr="Αποτέλεσμα εικόνας για ανθοσ αμυγδαλιας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36" t="10073" r="7955" b="18657"/>
          <a:stretch/>
        </p:blipFill>
        <p:spPr bwMode="auto">
          <a:xfrm>
            <a:off x="403591" y="5829164"/>
            <a:ext cx="541987" cy="74599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Εικόνα 23" descr="Αποτέλεσμα εικόνας για ανθοσ αμυγδαλιας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36" t="10073" r="7955" b="18657"/>
          <a:stretch/>
        </p:blipFill>
        <p:spPr bwMode="auto">
          <a:xfrm>
            <a:off x="9980697" y="5866635"/>
            <a:ext cx="541987" cy="74599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Εικόνα 24" descr="Αποτέλεσμα εικόνας για ανθοσ αμυγδαλιας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36" t="10073" r="7955" b="18657"/>
          <a:stretch/>
        </p:blipFill>
        <p:spPr bwMode="auto">
          <a:xfrm>
            <a:off x="9281920" y="5808189"/>
            <a:ext cx="541987" cy="74599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Εικόνα 25" descr="Αποτέλεσμα εικόνας για ανθοσ αμυγδαλιας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36" t="10073" r="7955" b="18657"/>
          <a:stretch/>
        </p:blipFill>
        <p:spPr bwMode="auto">
          <a:xfrm>
            <a:off x="8530701" y="5808189"/>
            <a:ext cx="541987" cy="74599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Εικόνα 26" descr="Αποτέλεσμα εικόνας για ανθοσ αμυγδαλιας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36" t="10073" r="7955" b="18657"/>
          <a:stretch/>
        </p:blipFill>
        <p:spPr bwMode="auto">
          <a:xfrm>
            <a:off x="7855443" y="5808190"/>
            <a:ext cx="541987" cy="74599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Εικόνα 27" descr="Αποτέλεσμα εικόνας για ανθοσ αμυγδαλιας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36" t="10073" r="7955" b="18657"/>
          <a:stretch/>
        </p:blipFill>
        <p:spPr bwMode="auto">
          <a:xfrm>
            <a:off x="8630312" y="4863585"/>
            <a:ext cx="541987" cy="74599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Εικόνα 28" descr="Αποτέλεσμα εικόνας για ανθοσ αμυγδαλιας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36" t="10073" r="7955" b="18657"/>
          <a:stretch/>
        </p:blipFill>
        <p:spPr bwMode="auto">
          <a:xfrm>
            <a:off x="9992293" y="4902317"/>
            <a:ext cx="541987" cy="74599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" name="Εικόνα 29" descr="Αποτέλεσμα εικόνας για ανθοσ αμυγδαλιας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36" t="10073" r="7955" b="18657"/>
          <a:stretch/>
        </p:blipFill>
        <p:spPr bwMode="auto">
          <a:xfrm>
            <a:off x="10634389" y="4902317"/>
            <a:ext cx="541987" cy="74599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1" name="Εικόνα 30" descr="Αποτέλεσμα εικόνας για ανθοσ αμυγδαλιας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36" t="10073" r="7955" b="18657"/>
          <a:stretch/>
        </p:blipFill>
        <p:spPr bwMode="auto">
          <a:xfrm>
            <a:off x="11352973" y="4883030"/>
            <a:ext cx="541987" cy="74599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2" name="Εικόνα 31" descr="Αποτέλεσμα εικόνας για ανθοσ αμυγδαλιας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36" t="10073" r="7955" b="18657"/>
          <a:stretch/>
        </p:blipFill>
        <p:spPr bwMode="auto">
          <a:xfrm>
            <a:off x="10666835" y="5829163"/>
            <a:ext cx="541987" cy="74599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3" name="Εικόνα 32" descr="Αποτέλεσμα εικόνας για ανθοσ αμυγδαλιας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36" t="10073" r="7955" b="18657"/>
          <a:stretch/>
        </p:blipFill>
        <p:spPr bwMode="auto">
          <a:xfrm>
            <a:off x="4909676" y="4855483"/>
            <a:ext cx="541987" cy="74599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4" name="Εικόνα 33" descr="Αποτέλεσμα εικόνας για ανθοσ αμυγδαλιας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36" t="10073" r="7955" b="18657"/>
          <a:stretch/>
        </p:blipFill>
        <p:spPr bwMode="auto">
          <a:xfrm>
            <a:off x="5656496" y="4836999"/>
            <a:ext cx="541987" cy="74599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5" name="Εικόνα 34" descr="Αποτέλεσμα εικόνας για ανθοσ αμυγδαλιας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36" t="10073" r="7955" b="18657"/>
          <a:stretch/>
        </p:blipFill>
        <p:spPr bwMode="auto">
          <a:xfrm>
            <a:off x="7116557" y="4855483"/>
            <a:ext cx="541987" cy="74599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6" name="Εικόνα 35" descr="Αποτέλεσμα εικόνας για ανθοσ αμυγδαλιας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36" t="10073" r="7955" b="18657"/>
          <a:stretch/>
        </p:blipFill>
        <p:spPr bwMode="auto">
          <a:xfrm>
            <a:off x="6430543" y="4863586"/>
            <a:ext cx="541987" cy="74599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7" name="Εικόνα 36" descr="Αποτέλεσμα εικόνας για ανθοσ αμυγδαλιας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36" t="10073" r="7955" b="18657"/>
          <a:stretch/>
        </p:blipFill>
        <p:spPr bwMode="auto">
          <a:xfrm>
            <a:off x="7902688" y="4863586"/>
            <a:ext cx="541987" cy="74599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8" name="Εικόνα 37" descr="Αποτέλεσμα εικόνας για ανθοσ αμυγδαλιας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36" t="10073" r="7955" b="18657"/>
          <a:stretch/>
        </p:blipFill>
        <p:spPr bwMode="auto">
          <a:xfrm>
            <a:off x="2184270" y="4837001"/>
            <a:ext cx="541987" cy="74599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9" name="Εικόνα 38" descr="Αποτέλεσμα εικόνας για ανθοσ αμυγδαλιας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36" t="10073" r="7955" b="18657"/>
          <a:stretch/>
        </p:blipFill>
        <p:spPr bwMode="auto">
          <a:xfrm>
            <a:off x="2812496" y="4837001"/>
            <a:ext cx="541987" cy="74599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0" name="Εικόνα 39" descr="Αποτέλεσμα εικόνας για ανθοσ αμυγδαλιας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36" t="10073" r="7955" b="18657"/>
          <a:stretch/>
        </p:blipFill>
        <p:spPr bwMode="auto">
          <a:xfrm>
            <a:off x="3510536" y="4820082"/>
            <a:ext cx="541987" cy="74599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1" name="Εικόνα 40" descr="Αποτέλεσμα εικόνας για ανθοσ αμυγδαλιας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36" t="10073" r="7955" b="18657"/>
          <a:stretch/>
        </p:blipFill>
        <p:spPr bwMode="auto">
          <a:xfrm>
            <a:off x="4245676" y="4821115"/>
            <a:ext cx="541987" cy="74599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2" name="Εικόνα 41" descr="Αποτέλεσμα εικόνας για ανθοσ αμυγδαλιας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36" t="10073" r="7955" b="18657"/>
          <a:stretch/>
        </p:blipFill>
        <p:spPr bwMode="auto">
          <a:xfrm>
            <a:off x="160727" y="4855483"/>
            <a:ext cx="541987" cy="74599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3" name="Εικόνα 42" descr="Αποτέλεσμα εικόνας για ανθοσ αμυγδαλιας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36" t="10073" r="7955" b="18657"/>
          <a:stretch/>
        </p:blipFill>
        <p:spPr bwMode="auto">
          <a:xfrm>
            <a:off x="1478860" y="4883029"/>
            <a:ext cx="541987" cy="74599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4" name="Εικόνα 43" descr="Αποτέλεσμα εικόνας για ανθοσ αμυγδαλιας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36" t="10073" r="7955" b="18657"/>
          <a:stretch/>
        </p:blipFill>
        <p:spPr bwMode="auto">
          <a:xfrm>
            <a:off x="855161" y="4883028"/>
            <a:ext cx="541987" cy="74599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5" name="Εικόνα 44" descr="Αποτέλεσμα εικόνας για ανθοσ αμυγδαλιας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36" t="10073" r="7955" b="18657"/>
          <a:stretch/>
        </p:blipFill>
        <p:spPr bwMode="auto">
          <a:xfrm>
            <a:off x="9272408" y="4863585"/>
            <a:ext cx="541987" cy="74599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6" name="Εικόνα 45" descr="Αποτέλεσμα εικόνας για ανθοσ αμυγδαλιας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36" t="10073" r="7955" b="18657"/>
          <a:stretch/>
        </p:blipFill>
        <p:spPr bwMode="auto">
          <a:xfrm>
            <a:off x="11352974" y="5854431"/>
            <a:ext cx="541987" cy="74599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2583" y="202127"/>
            <a:ext cx="1816013" cy="584775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3200" dirty="0">
                <a:solidFill>
                  <a:schemeClr val="bg1"/>
                </a:solidFill>
              </a:rPr>
              <a:t>3***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113635" y="190959"/>
            <a:ext cx="1667894" cy="584775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3200" dirty="0">
                <a:solidFill>
                  <a:schemeClr val="bg1"/>
                </a:solidFill>
              </a:rPr>
              <a:t>4****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093182" y="227239"/>
            <a:ext cx="1632987" cy="584775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3200" dirty="0">
                <a:solidFill>
                  <a:schemeClr val="bg1"/>
                </a:solidFill>
              </a:rPr>
              <a:t>5*****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966115" y="187278"/>
            <a:ext cx="1661768" cy="584775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3200" dirty="0">
                <a:solidFill>
                  <a:schemeClr val="bg1"/>
                </a:solidFill>
              </a:rPr>
              <a:t>6******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836924" y="202126"/>
            <a:ext cx="1897666" cy="584775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3200" dirty="0">
                <a:solidFill>
                  <a:schemeClr val="bg1"/>
                </a:solidFill>
              </a:rPr>
              <a:t>7*******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9866453" y="202126"/>
            <a:ext cx="2223181" cy="584775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3200" dirty="0">
                <a:solidFill>
                  <a:schemeClr val="bg1"/>
                </a:solidFill>
              </a:rPr>
              <a:t>8********</a:t>
            </a:r>
          </a:p>
        </p:txBody>
      </p:sp>
    </p:spTree>
    <p:extLst>
      <p:ext uri="{BB962C8B-B14F-4D97-AF65-F5344CB8AC3E}">
        <p14:creationId xmlns:p14="http://schemas.microsoft.com/office/powerpoint/2010/main" val="465269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Αποτέλεσμα εικόνας για αμυγδαλια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644" y="112541"/>
            <a:ext cx="1152719" cy="1448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Αποτέλεσμα εικόνας για αμυγδαλια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3731" y="112541"/>
            <a:ext cx="1152719" cy="1448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Αποτέλεσμα εικόνας για αμυγδαλια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9880" y="112541"/>
            <a:ext cx="1152719" cy="1448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Αποτέλεσμα εικόνας για αμυγδαλια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7818" y="112541"/>
            <a:ext cx="1152719" cy="1448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Αποτέλεσμα εικόνας για αμυγδαλια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0856" y="112541"/>
            <a:ext cx="1152719" cy="1448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Αποτέλεσμα εικόνας για αμυγδαλια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6598" y="112541"/>
            <a:ext cx="1152719" cy="1448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Αποτέλεσμα εικόνας για αμυγδαλια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3054" y="1685773"/>
            <a:ext cx="1152719" cy="1448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Αποτέλεσμα εικόνας για αμυγδαλια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0855" y="1662325"/>
            <a:ext cx="1152719" cy="1448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Αποτέλεσμα εικόνας για αμυγδαλια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7286" y="1662326"/>
            <a:ext cx="1152719" cy="1448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Αποτέλεσμα εικόνας για αμυγδαλια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7276" y="1662326"/>
            <a:ext cx="1152719" cy="1448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Αποτέλεσμα εικόνας για αμυγδαλια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628" y="1685774"/>
            <a:ext cx="1152719" cy="1448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Αποτέλεσμα εικόνας για αμυγδαλια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9722" y="1704531"/>
            <a:ext cx="1152719" cy="1448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Αποτέλεσμα εικόνας για αμυγδαλια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146" y="3303558"/>
            <a:ext cx="1152719" cy="1448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Αποτέλεσμα εικόνας για αμυγδαλια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618" y="3314748"/>
            <a:ext cx="1152719" cy="1448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Αποτέλεσμα εικόνας για αμυγδαλια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5061" y="3299103"/>
            <a:ext cx="1152719" cy="1448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Αποτέλεσμα εικόνας για αμυγδαλια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6590" y="3324308"/>
            <a:ext cx="1152719" cy="1448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Αποτέλεσμα εικόνας για αμυγδαλια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3574" y="3324308"/>
            <a:ext cx="1152719" cy="1448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Αποτέλεσμα εικόνας για αμυγδαλια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64" y="3334936"/>
            <a:ext cx="1152719" cy="1448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Αποτέλεσμα εικόνας για αμυγδαλια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2441" y="3333315"/>
            <a:ext cx="1152719" cy="1448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Αποτέλεσμα εικόνας για αμυγδαλια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5052" y="5065257"/>
            <a:ext cx="1152719" cy="1448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Αποτέλεσμα εικόνας για αμυγδαλια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7780" y="5023306"/>
            <a:ext cx="1152719" cy="1448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Αποτέλεσμα εικόνας για αμυγδαλια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9890" y="5009490"/>
            <a:ext cx="1152719" cy="1448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Αποτέλεσμα εικόνας για αμυγδαλια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4121" y="5010629"/>
            <a:ext cx="1152719" cy="1448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Αποτέλεσμα εικόνας για αμυγδαλια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6049" y="4998460"/>
            <a:ext cx="1152719" cy="1448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Αποτέλεσμα εικόνας για αμυγδαλια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2583" y="4967170"/>
            <a:ext cx="1152719" cy="1448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Αποτέλεσμα εικόνας για αμυγδαλια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4511" y="4967170"/>
            <a:ext cx="1152719" cy="1448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Αποτέλεσμα εικόνας για αμυγδαλια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190" y="4967171"/>
            <a:ext cx="1152719" cy="1448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7671703" y="252252"/>
            <a:ext cx="1894328" cy="584775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3200" dirty="0">
                <a:solidFill>
                  <a:schemeClr val="bg1"/>
                </a:solidFill>
              </a:rPr>
              <a:t>7*******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0235319" y="4926475"/>
            <a:ext cx="1632987" cy="584775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3200" dirty="0">
                <a:solidFill>
                  <a:schemeClr val="bg1"/>
                </a:solidFill>
              </a:rPr>
              <a:t>5*****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813704" y="3443269"/>
            <a:ext cx="1632987" cy="584775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3200" dirty="0">
                <a:solidFill>
                  <a:schemeClr val="bg1"/>
                </a:solidFill>
              </a:rPr>
              <a:t>6******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795052" y="2029724"/>
            <a:ext cx="2037304" cy="584775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3200" dirty="0">
                <a:solidFill>
                  <a:schemeClr val="bg1"/>
                </a:solidFill>
              </a:rPr>
              <a:t>8********</a:t>
            </a:r>
          </a:p>
        </p:txBody>
      </p:sp>
    </p:spTree>
    <p:extLst>
      <p:ext uri="{BB962C8B-B14F-4D97-AF65-F5344CB8AC3E}">
        <p14:creationId xmlns:p14="http://schemas.microsoft.com/office/powerpoint/2010/main" val="2101172194"/>
      </p:ext>
    </p:extLst>
  </p:cSld>
  <p:clrMapOvr>
    <a:masterClrMapping/>
  </p:clrMapOvr>
</p:sld>
</file>

<file path=ppt/theme/theme1.xml><?xml version="1.0" encoding="utf-8"?>
<a:theme xmlns:a="http://schemas.openxmlformats.org/drawingml/2006/main" name="Θρόισμα">
  <a:themeElements>
    <a:clrScheme name="Θρόισμα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Θρόισμα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Θρόισμα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41</TotalTime>
  <Words>28</Words>
  <Application>Microsoft Office PowerPoint</Application>
  <PresentationFormat>Ευρεία οθόνη</PresentationFormat>
  <Paragraphs>12</Paragraphs>
  <Slides>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8" baseType="lpstr">
      <vt:lpstr>Arial</vt:lpstr>
      <vt:lpstr>Century Gothic</vt:lpstr>
      <vt:lpstr>Mistral</vt:lpstr>
      <vt:lpstr>Wingdings 3</vt:lpstr>
      <vt:lpstr>Θρόισμα</vt:lpstr>
      <vt:lpstr>ΑΜΥΓΔΑΛΙΑ (ΜΑΘΗΜΑΤΙΚΑ)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Χρήστης των Windows</dc:creator>
  <cp:lastModifiedBy>306948681880</cp:lastModifiedBy>
  <cp:revision>10</cp:revision>
  <dcterms:created xsi:type="dcterms:W3CDTF">2021-02-15T09:47:02Z</dcterms:created>
  <dcterms:modified xsi:type="dcterms:W3CDTF">2021-02-19T21:52:02Z</dcterms:modified>
</cp:coreProperties>
</file>