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3" r:id="rId4"/>
    <p:sldId id="261" r:id="rId5"/>
    <p:sldId id="262" r:id="rId6"/>
    <p:sldId id="272" r:id="rId7"/>
    <p:sldId id="265" r:id="rId8"/>
    <p:sldId id="267" r:id="rId9"/>
    <p:sldId id="268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DE7426-E8CC-4CDC-9AA1-5E2AEBD2A3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042" y="2754378"/>
            <a:ext cx="8679915" cy="876230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ΠΑΙΧΝΙΔΙΑ ΚΑΤΕΥΘΥΝΣΗΣ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56C8FC4-C697-40AD-B820-1903338C0D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2749" y="5707358"/>
            <a:ext cx="8673427" cy="6241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sz="3200" dirty="0">
                <a:solidFill>
                  <a:schemeClr val="tx1"/>
                </a:solidFill>
                <a:latin typeface="Mistral" panose="03090702030407020403" pitchFamily="66" charset="0"/>
              </a:rPr>
              <a:t>Δημιουργός Ανδριάνα Καρρά</a:t>
            </a:r>
          </a:p>
        </p:txBody>
      </p:sp>
      <p:sp>
        <p:nvSpPr>
          <p:cNvPr id="4" name="Βέλος: Δεξιό 3">
            <a:extLst>
              <a:ext uri="{FF2B5EF4-FFF2-40B4-BE49-F238E27FC236}">
                <a16:creationId xmlns:a16="http://schemas.microsoft.com/office/drawing/2014/main" id="{43D215E9-7E60-4435-BD80-E9D67BF53D3A}"/>
              </a:ext>
            </a:extLst>
          </p:cNvPr>
          <p:cNvSpPr/>
          <p:nvPr/>
        </p:nvSpPr>
        <p:spPr>
          <a:xfrm rot="20911865">
            <a:off x="821760" y="2882778"/>
            <a:ext cx="1648691" cy="51632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EC502FDB-CB2E-4BA7-B17F-4F458CB3DEBD}"/>
              </a:ext>
            </a:extLst>
          </p:cNvPr>
          <p:cNvSpPr/>
          <p:nvPr/>
        </p:nvSpPr>
        <p:spPr>
          <a:xfrm>
            <a:off x="3622291" y="4047316"/>
            <a:ext cx="1648691" cy="87623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Βέλος: Δεξιό 6">
            <a:extLst>
              <a:ext uri="{FF2B5EF4-FFF2-40B4-BE49-F238E27FC236}">
                <a16:creationId xmlns:a16="http://schemas.microsoft.com/office/drawing/2014/main" id="{365FB732-D5D5-463B-BAE0-BFC7CDB6469A}"/>
              </a:ext>
            </a:extLst>
          </p:cNvPr>
          <p:cNvSpPr/>
          <p:nvPr/>
        </p:nvSpPr>
        <p:spPr>
          <a:xfrm rot="14643335">
            <a:off x="4620706" y="1493626"/>
            <a:ext cx="1648691" cy="816441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Βέλος: Δεξιό 7">
            <a:extLst>
              <a:ext uri="{FF2B5EF4-FFF2-40B4-BE49-F238E27FC236}">
                <a16:creationId xmlns:a16="http://schemas.microsoft.com/office/drawing/2014/main" id="{B91189B6-5F60-42C5-B305-59BEAD9E3981}"/>
              </a:ext>
            </a:extLst>
          </p:cNvPr>
          <p:cNvSpPr/>
          <p:nvPr/>
        </p:nvSpPr>
        <p:spPr>
          <a:xfrm rot="19512707">
            <a:off x="10038415" y="3346797"/>
            <a:ext cx="1648691" cy="551059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Βέλος: Δεξιό 8">
            <a:extLst>
              <a:ext uri="{FF2B5EF4-FFF2-40B4-BE49-F238E27FC236}">
                <a16:creationId xmlns:a16="http://schemas.microsoft.com/office/drawing/2014/main" id="{752CAE99-DC64-4B08-BBFA-8B034CA56C87}"/>
              </a:ext>
            </a:extLst>
          </p:cNvPr>
          <p:cNvSpPr/>
          <p:nvPr/>
        </p:nvSpPr>
        <p:spPr>
          <a:xfrm rot="2996682">
            <a:off x="8018031" y="4021356"/>
            <a:ext cx="1648691" cy="87623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Βέλος: Δεξιό 9">
            <a:extLst>
              <a:ext uri="{FF2B5EF4-FFF2-40B4-BE49-F238E27FC236}">
                <a16:creationId xmlns:a16="http://schemas.microsoft.com/office/drawing/2014/main" id="{A981E345-F3CF-441B-80DA-7B7D1BE735EC}"/>
              </a:ext>
            </a:extLst>
          </p:cNvPr>
          <p:cNvSpPr/>
          <p:nvPr/>
        </p:nvSpPr>
        <p:spPr>
          <a:xfrm rot="16200000">
            <a:off x="67917" y="749961"/>
            <a:ext cx="1648691" cy="87623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Βέλος: Δεξιό 10">
            <a:extLst>
              <a:ext uri="{FF2B5EF4-FFF2-40B4-BE49-F238E27FC236}">
                <a16:creationId xmlns:a16="http://schemas.microsoft.com/office/drawing/2014/main" id="{3EC658E3-7935-44A4-B249-7EDF107AE9AB}"/>
              </a:ext>
            </a:extLst>
          </p:cNvPr>
          <p:cNvSpPr/>
          <p:nvPr/>
        </p:nvSpPr>
        <p:spPr>
          <a:xfrm rot="9742024">
            <a:off x="741118" y="5106939"/>
            <a:ext cx="1648691" cy="876230"/>
          </a:xfrm>
          <a:prstGeom prst="rightArrow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Βέλος: Δεξιό 11">
            <a:extLst>
              <a:ext uri="{FF2B5EF4-FFF2-40B4-BE49-F238E27FC236}">
                <a16:creationId xmlns:a16="http://schemas.microsoft.com/office/drawing/2014/main" id="{F2F5C04C-CDAB-4A7A-AE07-12DFC83DD7F0}"/>
              </a:ext>
            </a:extLst>
          </p:cNvPr>
          <p:cNvSpPr/>
          <p:nvPr/>
        </p:nvSpPr>
        <p:spPr>
          <a:xfrm rot="5400000">
            <a:off x="8883864" y="749961"/>
            <a:ext cx="1648691" cy="87623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26760EF7-3413-4AB8-B006-97805FAE1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6561" y="5562974"/>
            <a:ext cx="1070457" cy="107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16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3A8FCB2-70C3-4522-8A21-53054E848A7A}"/>
              </a:ext>
            </a:extLst>
          </p:cNvPr>
          <p:cNvSpPr/>
          <p:nvPr/>
        </p:nvSpPr>
        <p:spPr>
          <a:xfrm>
            <a:off x="286043" y="214531"/>
            <a:ext cx="11619914" cy="6428936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3" name="Πίνακας 4">
            <a:extLst>
              <a:ext uri="{FF2B5EF4-FFF2-40B4-BE49-F238E27FC236}">
                <a16:creationId xmlns:a16="http://schemas.microsoft.com/office/drawing/2014/main" id="{743C2FF4-62BC-47C9-9980-32D0E74FF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708599"/>
              </p:ext>
            </p:extLst>
          </p:nvPr>
        </p:nvGraphicFramePr>
        <p:xfrm>
          <a:off x="512690" y="511060"/>
          <a:ext cx="5817770" cy="583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3554">
                  <a:extLst>
                    <a:ext uri="{9D8B030D-6E8A-4147-A177-3AD203B41FA5}">
                      <a16:colId xmlns:a16="http://schemas.microsoft.com/office/drawing/2014/main" val="1977937086"/>
                    </a:ext>
                  </a:extLst>
                </a:gridCol>
                <a:gridCol w="1163554">
                  <a:extLst>
                    <a:ext uri="{9D8B030D-6E8A-4147-A177-3AD203B41FA5}">
                      <a16:colId xmlns:a16="http://schemas.microsoft.com/office/drawing/2014/main" val="1291202408"/>
                    </a:ext>
                  </a:extLst>
                </a:gridCol>
                <a:gridCol w="1163554">
                  <a:extLst>
                    <a:ext uri="{9D8B030D-6E8A-4147-A177-3AD203B41FA5}">
                      <a16:colId xmlns:a16="http://schemas.microsoft.com/office/drawing/2014/main" val="3935241344"/>
                    </a:ext>
                  </a:extLst>
                </a:gridCol>
                <a:gridCol w="1163554">
                  <a:extLst>
                    <a:ext uri="{9D8B030D-6E8A-4147-A177-3AD203B41FA5}">
                      <a16:colId xmlns:a16="http://schemas.microsoft.com/office/drawing/2014/main" val="1842059457"/>
                    </a:ext>
                  </a:extLst>
                </a:gridCol>
                <a:gridCol w="1163554">
                  <a:extLst>
                    <a:ext uri="{9D8B030D-6E8A-4147-A177-3AD203B41FA5}">
                      <a16:colId xmlns:a16="http://schemas.microsoft.com/office/drawing/2014/main" val="1884180360"/>
                    </a:ext>
                  </a:extLst>
                </a:gridCol>
              </a:tblGrid>
              <a:tr h="1167176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881543"/>
                  </a:ext>
                </a:extLst>
              </a:tr>
              <a:tr h="1167176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8571851"/>
                  </a:ext>
                </a:extLst>
              </a:tr>
              <a:tr h="1167176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  <a:p>
                      <a:pPr algn="ctr"/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3836285"/>
                  </a:ext>
                </a:extLst>
              </a:tr>
              <a:tr h="1167176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l-GR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  <a:p>
                      <a:endParaRPr lang="el-GR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51498"/>
                  </a:ext>
                </a:extLst>
              </a:tr>
              <a:tr h="11671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l-GR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  <a:p>
                      <a:endParaRPr lang="en-GB" dirty="0"/>
                    </a:p>
                    <a:p>
                      <a:endParaRPr lang="el-GR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6745319"/>
                  </a:ext>
                </a:extLst>
              </a:tr>
            </a:tbl>
          </a:graphicData>
        </a:graphic>
      </p:graphicFrame>
      <p:sp>
        <p:nvSpPr>
          <p:cNvPr id="17" name="Διπλός κυματισμός 16">
            <a:extLst>
              <a:ext uri="{FF2B5EF4-FFF2-40B4-BE49-F238E27FC236}">
                <a16:creationId xmlns:a16="http://schemas.microsoft.com/office/drawing/2014/main" id="{E6FF24C0-7A2E-4371-A5DF-6D7885BCC948}"/>
              </a:ext>
            </a:extLst>
          </p:cNvPr>
          <p:cNvSpPr/>
          <p:nvPr/>
        </p:nvSpPr>
        <p:spPr>
          <a:xfrm>
            <a:off x="6609499" y="331271"/>
            <a:ext cx="5022347" cy="1666341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>
                <a:solidFill>
                  <a:schemeClr val="tx1"/>
                </a:solidFill>
              </a:rPr>
              <a:t>Οδήγησε το γουρουνάκι στο </a:t>
            </a:r>
            <a:r>
              <a:rPr lang="el-GR" b="1" dirty="0">
                <a:solidFill>
                  <a:schemeClr val="accent4">
                    <a:lumMod val="75000"/>
                  </a:schemeClr>
                </a:solidFill>
              </a:rPr>
              <a:t>ΤΟΥΒΛΙΝΟ</a:t>
            </a:r>
            <a:r>
              <a:rPr lang="el-GR" b="1" dirty="0">
                <a:solidFill>
                  <a:schemeClr val="tx1"/>
                </a:solidFill>
              </a:rPr>
              <a:t>  σπιτάκι. Απέφυγε τον λύκο         και βρες την σωστή διαδρομή.</a:t>
            </a:r>
          </a:p>
        </p:txBody>
      </p:sp>
      <p:sp>
        <p:nvSpPr>
          <p:cNvPr id="20" name="Ορθογώνιο: Στρογγύλεμα γωνιών 19">
            <a:extLst>
              <a:ext uri="{FF2B5EF4-FFF2-40B4-BE49-F238E27FC236}">
                <a16:creationId xmlns:a16="http://schemas.microsoft.com/office/drawing/2014/main" id="{1E033FDE-436E-4409-9A56-3E7FFFB90842}"/>
              </a:ext>
            </a:extLst>
          </p:cNvPr>
          <p:cNvSpPr/>
          <p:nvPr/>
        </p:nvSpPr>
        <p:spPr>
          <a:xfrm>
            <a:off x="6514941" y="3713871"/>
            <a:ext cx="5292746" cy="1666341"/>
          </a:xfrm>
          <a:prstGeom prst="round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Διπλός κυματισμός 20">
            <a:extLst>
              <a:ext uri="{FF2B5EF4-FFF2-40B4-BE49-F238E27FC236}">
                <a16:creationId xmlns:a16="http://schemas.microsoft.com/office/drawing/2014/main" id="{641853DE-6F87-492A-896C-87CF6B7F8ED3}"/>
              </a:ext>
            </a:extLst>
          </p:cNvPr>
          <p:cNvSpPr/>
          <p:nvPr/>
        </p:nvSpPr>
        <p:spPr>
          <a:xfrm>
            <a:off x="6714326" y="2075263"/>
            <a:ext cx="4791998" cy="726399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>
                <a:solidFill>
                  <a:schemeClr val="tx1"/>
                </a:solidFill>
              </a:rPr>
              <a:t>Γράψε την διαδρομή σε ένα χαρτί και μετά κοίτα αν είναι σωστή.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E3B4ADC7-5379-4314-A24C-A2170B7F3CA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49921" y="2749224"/>
            <a:ext cx="893279" cy="135955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72323A6-C151-421C-8D5A-AFEC7420C64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1520" y="3962027"/>
            <a:ext cx="893279" cy="1268646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1E14C958-D0AA-4694-95EF-BCCF2F275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5262" y="960068"/>
            <a:ext cx="682555" cy="1035440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EF926713-E37A-4E0B-B95B-257D9F57BFD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62109" y="331271"/>
            <a:ext cx="1366635" cy="1434123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6A3966FB-86DD-494E-BE4E-C7C892FBD1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01406" y="331271"/>
            <a:ext cx="730440" cy="766310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D274173C-FB31-4823-A403-0FC53FBE5B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0431" y="2787923"/>
            <a:ext cx="896190" cy="1359526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578A2547-AA3A-4C47-8DD7-E364D4537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70" y="405868"/>
            <a:ext cx="896190" cy="1359526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6C49C7D3-F472-4E8D-B06A-31D0889477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3788" y="1667415"/>
            <a:ext cx="896207" cy="1359551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F3EB9367-D530-451B-87DC-38C02281C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7796" y="4987414"/>
            <a:ext cx="896190" cy="1359526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44AF9910-A55E-4E33-906D-C6CC8C970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3955" y="1506812"/>
            <a:ext cx="896190" cy="1359526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46192BB2-C275-4EA5-A5F6-295DCB031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464" y="5155021"/>
            <a:ext cx="896190" cy="1359526"/>
          </a:xfrm>
          <a:prstGeom prst="rect">
            <a:avLst/>
          </a:prstGeom>
        </p:spPr>
      </p:pic>
      <p:sp>
        <p:nvSpPr>
          <p:cNvPr id="19" name="Βέλος: Δεξιό 18">
            <a:extLst>
              <a:ext uri="{FF2B5EF4-FFF2-40B4-BE49-F238E27FC236}">
                <a16:creationId xmlns:a16="http://schemas.microsoft.com/office/drawing/2014/main" id="{6B6D56BF-54FC-4B8D-B60C-A9CA1D3D633B}"/>
              </a:ext>
            </a:extLst>
          </p:cNvPr>
          <p:cNvSpPr/>
          <p:nvPr/>
        </p:nvSpPr>
        <p:spPr>
          <a:xfrm rot="10800000">
            <a:off x="6483529" y="4324603"/>
            <a:ext cx="978408" cy="44487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2" name="Εικόνα 21">
            <a:extLst>
              <a:ext uri="{FF2B5EF4-FFF2-40B4-BE49-F238E27FC236}">
                <a16:creationId xmlns:a16="http://schemas.microsoft.com/office/drawing/2014/main" id="{1DB144F9-CCA4-4A08-9481-9FAAD349DB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5214" y="4349440"/>
            <a:ext cx="1005927" cy="493819"/>
          </a:xfrm>
          <a:prstGeom prst="rect">
            <a:avLst/>
          </a:prstGeom>
        </p:spPr>
      </p:pic>
      <p:pic>
        <p:nvPicPr>
          <p:cNvPr id="24" name="Εικόνα 23">
            <a:extLst>
              <a:ext uri="{FF2B5EF4-FFF2-40B4-BE49-F238E27FC236}">
                <a16:creationId xmlns:a16="http://schemas.microsoft.com/office/drawing/2014/main" id="{81070185-23D9-47CE-8B2E-7D35CFFC9B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8694105" y="4019606"/>
            <a:ext cx="1005927" cy="493819"/>
          </a:xfrm>
          <a:prstGeom prst="rect">
            <a:avLst/>
          </a:prstGeom>
        </p:spPr>
      </p:pic>
      <p:pic>
        <p:nvPicPr>
          <p:cNvPr id="26" name="Εικόνα 25">
            <a:extLst>
              <a:ext uri="{FF2B5EF4-FFF2-40B4-BE49-F238E27FC236}">
                <a16:creationId xmlns:a16="http://schemas.microsoft.com/office/drawing/2014/main" id="{2F84168B-D14A-4468-9A28-F3DB8AC6BC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8240928" y="4019606"/>
            <a:ext cx="1005927" cy="493819"/>
          </a:xfrm>
          <a:prstGeom prst="rect">
            <a:avLst/>
          </a:prstGeom>
        </p:spPr>
      </p:pic>
      <p:pic>
        <p:nvPicPr>
          <p:cNvPr id="37" name="Εικόνα 36">
            <a:extLst>
              <a:ext uri="{FF2B5EF4-FFF2-40B4-BE49-F238E27FC236}">
                <a16:creationId xmlns:a16="http://schemas.microsoft.com/office/drawing/2014/main" id="{32CFD858-550A-49B7-90B9-0B55821F1A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9412265" y="4334117"/>
            <a:ext cx="1005927" cy="493819"/>
          </a:xfrm>
          <a:prstGeom prst="rect">
            <a:avLst/>
          </a:prstGeom>
        </p:spPr>
      </p:pic>
      <p:pic>
        <p:nvPicPr>
          <p:cNvPr id="38" name="Εικόνα 37">
            <a:extLst>
              <a:ext uri="{FF2B5EF4-FFF2-40B4-BE49-F238E27FC236}">
                <a16:creationId xmlns:a16="http://schemas.microsoft.com/office/drawing/2014/main" id="{4E5F385E-0B87-4001-A4BD-E65F73853E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10116157" y="4037896"/>
            <a:ext cx="1005927" cy="493819"/>
          </a:xfrm>
          <a:prstGeom prst="rect">
            <a:avLst/>
          </a:prstGeom>
        </p:spPr>
      </p:pic>
      <p:pic>
        <p:nvPicPr>
          <p:cNvPr id="39" name="Εικόνα 38">
            <a:extLst>
              <a:ext uri="{FF2B5EF4-FFF2-40B4-BE49-F238E27FC236}">
                <a16:creationId xmlns:a16="http://schemas.microsoft.com/office/drawing/2014/main" id="{024713A1-27A0-4127-A5BC-197A810034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27940" y="4311324"/>
            <a:ext cx="1005927" cy="493819"/>
          </a:xfrm>
          <a:prstGeom prst="rect">
            <a:avLst/>
          </a:prstGeom>
        </p:spPr>
      </p:pic>
      <p:pic>
        <p:nvPicPr>
          <p:cNvPr id="40" name="Εικόνα 39">
            <a:extLst>
              <a:ext uri="{FF2B5EF4-FFF2-40B4-BE49-F238E27FC236}">
                <a16:creationId xmlns:a16="http://schemas.microsoft.com/office/drawing/2014/main" id="{A421B9D9-8566-48CB-8282-0BABB4F5F6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3419" y="4331069"/>
            <a:ext cx="999831" cy="499915"/>
          </a:xfrm>
          <a:prstGeom prst="rect">
            <a:avLst/>
          </a:prstGeom>
        </p:spPr>
      </p:pic>
      <p:pic>
        <p:nvPicPr>
          <p:cNvPr id="41" name="Εικόνα 40">
            <a:extLst>
              <a:ext uri="{FF2B5EF4-FFF2-40B4-BE49-F238E27FC236}">
                <a16:creationId xmlns:a16="http://schemas.microsoft.com/office/drawing/2014/main" id="{E7BAF1DF-76B8-4FE6-A553-2954934118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3549" y="4331069"/>
            <a:ext cx="999831" cy="499915"/>
          </a:xfrm>
          <a:prstGeom prst="rect">
            <a:avLst/>
          </a:prstGeom>
        </p:spPr>
      </p:pic>
      <p:pic>
        <p:nvPicPr>
          <p:cNvPr id="42" name="Εικόνα 41">
            <a:extLst>
              <a:ext uri="{FF2B5EF4-FFF2-40B4-BE49-F238E27FC236}">
                <a16:creationId xmlns:a16="http://schemas.microsoft.com/office/drawing/2014/main" id="{DBAF8B5D-93C0-4FC7-A95C-4265FE4883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579" y="2926035"/>
            <a:ext cx="493819" cy="1005927"/>
          </a:xfrm>
          <a:prstGeom prst="rect">
            <a:avLst/>
          </a:prstGeom>
        </p:spPr>
      </p:pic>
      <p:pic>
        <p:nvPicPr>
          <p:cNvPr id="43" name="Εικόνα 42">
            <a:extLst>
              <a:ext uri="{FF2B5EF4-FFF2-40B4-BE49-F238E27FC236}">
                <a16:creationId xmlns:a16="http://schemas.microsoft.com/office/drawing/2014/main" id="{270C8626-E1D4-4F35-A375-BD3EE1FE18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1898" y="1771843"/>
            <a:ext cx="493819" cy="1005927"/>
          </a:xfrm>
          <a:prstGeom prst="rect">
            <a:avLst/>
          </a:prstGeom>
        </p:spPr>
      </p:pic>
      <p:pic>
        <p:nvPicPr>
          <p:cNvPr id="44" name="Εικόνα 43">
            <a:extLst>
              <a:ext uri="{FF2B5EF4-FFF2-40B4-BE49-F238E27FC236}">
                <a16:creationId xmlns:a16="http://schemas.microsoft.com/office/drawing/2014/main" id="{213C06C8-5AA1-42E1-86DB-313FAC64C1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99413" y="511060"/>
            <a:ext cx="493819" cy="1005927"/>
          </a:xfrm>
          <a:prstGeom prst="rect">
            <a:avLst/>
          </a:prstGeom>
        </p:spPr>
      </p:pic>
      <p:pic>
        <p:nvPicPr>
          <p:cNvPr id="45" name="Εικόνα 44">
            <a:extLst>
              <a:ext uri="{FF2B5EF4-FFF2-40B4-BE49-F238E27FC236}">
                <a16:creationId xmlns:a16="http://schemas.microsoft.com/office/drawing/2014/main" id="{F574B703-BA6F-483A-A5CF-BC9E85E3CB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7546" y="2071948"/>
            <a:ext cx="1005927" cy="493819"/>
          </a:xfrm>
          <a:prstGeom prst="rect">
            <a:avLst/>
          </a:prstGeom>
        </p:spPr>
      </p:pic>
      <p:pic>
        <p:nvPicPr>
          <p:cNvPr id="46" name="Εικόνα 45">
            <a:extLst>
              <a:ext uri="{FF2B5EF4-FFF2-40B4-BE49-F238E27FC236}">
                <a16:creationId xmlns:a16="http://schemas.microsoft.com/office/drawing/2014/main" id="{71D8A9E5-359B-4B86-A9E5-2B9E70BCAD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69307" y="1259902"/>
            <a:ext cx="1005927" cy="493819"/>
          </a:xfrm>
          <a:prstGeom prst="rect">
            <a:avLst/>
          </a:prstGeom>
        </p:spPr>
      </p:pic>
      <p:sp>
        <p:nvSpPr>
          <p:cNvPr id="47" name="Πάπυρος: Οριζόντιος 46">
            <a:extLst>
              <a:ext uri="{FF2B5EF4-FFF2-40B4-BE49-F238E27FC236}">
                <a16:creationId xmlns:a16="http://schemas.microsoft.com/office/drawing/2014/main" id="{06DAF4C6-E85F-4F54-B546-00343997E376}"/>
              </a:ext>
            </a:extLst>
          </p:cNvPr>
          <p:cNvSpPr/>
          <p:nvPr/>
        </p:nvSpPr>
        <p:spPr>
          <a:xfrm>
            <a:off x="7354957" y="5494848"/>
            <a:ext cx="2252869" cy="733674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l-GR" sz="3200" b="1" dirty="0">
                <a:ln/>
                <a:solidFill>
                  <a:schemeClr val="accent4"/>
                </a:solidFill>
              </a:rPr>
              <a:t>ΜΠΡΑΒΟ</a:t>
            </a:r>
          </a:p>
        </p:txBody>
      </p:sp>
    </p:spTree>
    <p:extLst>
      <p:ext uri="{BB962C8B-B14F-4D97-AF65-F5344CB8AC3E}">
        <p14:creationId xmlns:p14="http://schemas.microsoft.com/office/powerpoint/2010/main" val="194664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>
            <a:extLst>
              <a:ext uri="{FF2B5EF4-FFF2-40B4-BE49-F238E27FC236}">
                <a16:creationId xmlns:a16="http://schemas.microsoft.com/office/drawing/2014/main" id="{44620EC3-B2C4-4AE8-A60B-BBDCCFF99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63" y="158212"/>
            <a:ext cx="11638273" cy="6541575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67D2D40D-0023-41AC-8272-C338AEF79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8193" y="2661443"/>
            <a:ext cx="1077894" cy="1068912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996B2084-2E7A-4115-BF47-5E97CBE4369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68133" y="1301090"/>
            <a:ext cx="1305154" cy="1005149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270B4629-AF26-4495-87C9-F0A82AC9099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68133" y="3891574"/>
            <a:ext cx="1358968" cy="1068912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6DC8CA91-25A9-4AE7-881F-5EFB05AFFA1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18251" y="5121705"/>
            <a:ext cx="1039734" cy="12702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A02E90-A73B-4B5E-B820-8EBD4CAF7792}"/>
              </a:ext>
            </a:extLst>
          </p:cNvPr>
          <p:cNvSpPr txBox="1"/>
          <p:nvPr/>
        </p:nvSpPr>
        <p:spPr>
          <a:xfrm>
            <a:off x="0" y="6330455"/>
            <a:ext cx="276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1</a:t>
            </a:r>
          </a:p>
        </p:txBody>
      </p:sp>
      <p:sp>
        <p:nvSpPr>
          <p:cNvPr id="2" name="Φυσαλίδα ομιλίας: Έλλειψη 1">
            <a:extLst>
              <a:ext uri="{FF2B5EF4-FFF2-40B4-BE49-F238E27FC236}">
                <a16:creationId xmlns:a16="http://schemas.microsoft.com/office/drawing/2014/main" id="{EFB2F771-3614-4205-90AD-210386451022}"/>
              </a:ext>
            </a:extLst>
          </p:cNvPr>
          <p:cNvSpPr/>
          <p:nvPr/>
        </p:nvSpPr>
        <p:spPr>
          <a:xfrm>
            <a:off x="10072255" y="2396293"/>
            <a:ext cx="1576741" cy="1343891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accent5"/>
                </a:solidFill>
              </a:rPr>
              <a:t>ΜΠΡΑΒΟ!!!</a:t>
            </a:r>
          </a:p>
        </p:txBody>
      </p:sp>
    </p:spTree>
    <p:extLst>
      <p:ext uri="{BB962C8B-B14F-4D97-AF65-F5344CB8AC3E}">
        <p14:creationId xmlns:p14="http://schemas.microsoft.com/office/powerpoint/2010/main" val="204415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28385 -0.55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-2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0.27747 0.078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80" y="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-0.26641 0.547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20" y="2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923C82B-631A-4594-928F-BE0CCC0F3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63" y="158212"/>
            <a:ext cx="11638273" cy="6541575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41880907-A1E4-4CF0-A5A4-3542F0A8F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4325" y="5059636"/>
            <a:ext cx="1304657" cy="1005927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D55ECD09-C1F1-46DD-A77B-2BCE681D6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9896" y="3888917"/>
            <a:ext cx="1079086" cy="1072989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0C67259B-06EA-461A-8E08-26F8593F74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9456" y="2721247"/>
            <a:ext cx="1359526" cy="1066892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5CB3077F-DC04-436E-BEA9-3726723EC8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8448" y="1243523"/>
            <a:ext cx="981541" cy="12071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627A16-4B4C-49D5-BF10-91A943FBEB15}"/>
              </a:ext>
            </a:extLst>
          </p:cNvPr>
          <p:cNvSpPr txBox="1"/>
          <p:nvPr/>
        </p:nvSpPr>
        <p:spPr>
          <a:xfrm>
            <a:off x="0" y="6330455"/>
            <a:ext cx="401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  <a:endParaRPr lang="el-GR" dirty="0"/>
          </a:p>
        </p:txBody>
      </p:sp>
      <p:sp>
        <p:nvSpPr>
          <p:cNvPr id="9" name="Φυσαλίδα σκέψης: Σύννεφο 8">
            <a:extLst>
              <a:ext uri="{FF2B5EF4-FFF2-40B4-BE49-F238E27FC236}">
                <a16:creationId xmlns:a16="http://schemas.microsoft.com/office/drawing/2014/main" id="{C095CF80-11E1-445A-B7FB-55494A84D0A7}"/>
              </a:ext>
            </a:extLst>
          </p:cNvPr>
          <p:cNvSpPr/>
          <p:nvPr/>
        </p:nvSpPr>
        <p:spPr>
          <a:xfrm>
            <a:off x="10148567" y="2450636"/>
            <a:ext cx="1621302" cy="1177637"/>
          </a:xfrm>
          <a:prstGeom prst="cloudCallout">
            <a:avLst>
              <a:gd name="adj1" fmla="val -22793"/>
              <a:gd name="adj2" fmla="val 1044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C00000"/>
                </a:solidFill>
              </a:rPr>
              <a:t>ΕΙΣΑΙ ΑΣΤΕΡΙ</a:t>
            </a:r>
          </a:p>
        </p:txBody>
      </p:sp>
    </p:spTree>
    <p:extLst>
      <p:ext uri="{BB962C8B-B14F-4D97-AF65-F5344CB8AC3E}">
        <p14:creationId xmlns:p14="http://schemas.microsoft.com/office/powerpoint/2010/main" val="102398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11111E-6 L -0.26706 -0.548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59" y="-2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96296E-6 L -0.26927 0.068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4" y="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-0.26706 0.5495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59" y="2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:a16="http://schemas.microsoft.com/office/drawing/2014/main" id="{7601BAED-4B2A-4414-A2F2-FA72E7B31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29" y="158211"/>
            <a:ext cx="11693141" cy="6541575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26D957F3-2ED3-44A0-B49B-0771608F092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9482" y="4752434"/>
            <a:ext cx="1503088" cy="1503088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82077556-9CE3-4563-999A-6624E935A3C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7362" y="3348991"/>
            <a:ext cx="1247327" cy="981099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560511DE-E205-4B61-B5C1-A0B029D8D09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45421" y="1294934"/>
            <a:ext cx="1547185" cy="1160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51CBA5-8C4E-47CB-B47D-385064105B54}"/>
              </a:ext>
            </a:extLst>
          </p:cNvPr>
          <p:cNvSpPr txBox="1"/>
          <p:nvPr/>
        </p:nvSpPr>
        <p:spPr>
          <a:xfrm>
            <a:off x="0" y="6330455"/>
            <a:ext cx="401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  <a:endParaRPr lang="el-GR" dirty="0"/>
          </a:p>
        </p:txBody>
      </p:sp>
      <p:sp>
        <p:nvSpPr>
          <p:cNvPr id="2" name="Καρδιά 1">
            <a:extLst>
              <a:ext uri="{FF2B5EF4-FFF2-40B4-BE49-F238E27FC236}">
                <a16:creationId xmlns:a16="http://schemas.microsoft.com/office/drawing/2014/main" id="{CE641604-8192-4EFA-ABAE-598969E2BCB2}"/>
              </a:ext>
            </a:extLst>
          </p:cNvPr>
          <p:cNvSpPr/>
          <p:nvPr/>
        </p:nvSpPr>
        <p:spPr>
          <a:xfrm>
            <a:off x="2050473" y="706323"/>
            <a:ext cx="2576945" cy="2337609"/>
          </a:xfrm>
          <a:prstGeom prst="hear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bg1"/>
                </a:solidFill>
              </a:rPr>
              <a:t>ΤΑ ΚΑΤΑΦΕΡΕΣ!!!</a:t>
            </a:r>
          </a:p>
        </p:txBody>
      </p:sp>
    </p:spTree>
    <p:extLst>
      <p:ext uri="{BB962C8B-B14F-4D97-AF65-F5344CB8AC3E}">
        <p14:creationId xmlns:p14="http://schemas.microsoft.com/office/powerpoint/2010/main" val="133246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6 L -0.31211 -0.560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12" y="-2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0787 L -0.3069 -0.036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64" y="-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2222 L -0.31705 0.5377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2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5B9865B-3478-4635-ACCD-CDB2E59DB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29" y="158212"/>
            <a:ext cx="11693141" cy="6541575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5729CF11-B8B9-4735-A6BA-2E48B4E78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663" y="2488016"/>
            <a:ext cx="1499746" cy="1505843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2BCFD62D-7FC3-482A-BEB6-3B28BA5638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095" y="3974298"/>
            <a:ext cx="914479" cy="1243692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DBB52D08-CD8E-4CB0-8CD4-58DACAC2CF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9433" y="2783013"/>
            <a:ext cx="1353429" cy="1066892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29E7EFF-1AC5-4DC5-A546-0568186A97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5886" y="3316459"/>
            <a:ext cx="1213209" cy="1207113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227B884E-97C0-46B0-B31D-0C914C2458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5861" y="3617058"/>
            <a:ext cx="1225402" cy="1585097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A6793F87-92F4-4BDF-936B-9A1DAA91E7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51017" y="4536357"/>
            <a:ext cx="1261981" cy="1633870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040ADB8C-E142-4063-8976-5511813F8E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50212" y="5297112"/>
            <a:ext cx="1548518" cy="11644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E686596-4D82-490B-8EC8-AC4C82544BE1}"/>
              </a:ext>
            </a:extLst>
          </p:cNvPr>
          <p:cNvSpPr txBox="1"/>
          <p:nvPr/>
        </p:nvSpPr>
        <p:spPr>
          <a:xfrm>
            <a:off x="0" y="6330455"/>
            <a:ext cx="401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  <a:endParaRPr lang="el-GR" dirty="0"/>
          </a:p>
        </p:txBody>
      </p:sp>
      <p:sp>
        <p:nvSpPr>
          <p:cNvPr id="2" name="Γελαστό πρόσωπο 1">
            <a:extLst>
              <a:ext uri="{FF2B5EF4-FFF2-40B4-BE49-F238E27FC236}">
                <a16:creationId xmlns:a16="http://schemas.microsoft.com/office/drawing/2014/main" id="{D0BA6625-E541-4515-928D-9B5155E4CF8C}"/>
              </a:ext>
            </a:extLst>
          </p:cNvPr>
          <p:cNvSpPr/>
          <p:nvPr/>
        </p:nvSpPr>
        <p:spPr>
          <a:xfrm>
            <a:off x="6426663" y="5193943"/>
            <a:ext cx="1381859" cy="1505843"/>
          </a:xfrm>
          <a:prstGeom prst="smileyFace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b="1" dirty="0"/>
          </a:p>
          <a:p>
            <a:pPr algn="ctr"/>
            <a:r>
              <a:rPr lang="el-GR" b="1" dirty="0"/>
              <a:t>ΤΕΛΕΙΑ</a:t>
            </a:r>
          </a:p>
        </p:txBody>
      </p:sp>
    </p:spTree>
    <p:extLst>
      <p:ext uri="{BB962C8B-B14F-4D97-AF65-F5344CB8AC3E}">
        <p14:creationId xmlns:p14="http://schemas.microsoft.com/office/powerpoint/2010/main" val="368495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-0.26979 -0.30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90" y="-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C93B747-9C49-4C2F-A410-6F25C6210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26" y="200888"/>
            <a:ext cx="11680948" cy="6456224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7CC6F825-310C-4BFA-B6B5-24836EB49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6143" y="1101861"/>
            <a:ext cx="1036410" cy="1341236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CAA0C275-4D6B-48AD-A46A-58D4917B1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5292" y="2932127"/>
            <a:ext cx="923856" cy="1195270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C12795EB-3F1C-46EE-93C9-7172AD91D5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6143" y="4856306"/>
            <a:ext cx="677231" cy="106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BA52EE5-C417-4EDF-9DB9-40F0CCFEA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61" y="188695"/>
            <a:ext cx="11979678" cy="6480610"/>
          </a:xfrm>
          <a:prstGeom prst="rect">
            <a:avLst/>
          </a:prstGeom>
        </p:spPr>
      </p:pic>
      <p:sp>
        <p:nvSpPr>
          <p:cNvPr id="4" name="Βέλος: Δεξιό 3">
            <a:extLst>
              <a:ext uri="{FF2B5EF4-FFF2-40B4-BE49-F238E27FC236}">
                <a16:creationId xmlns:a16="http://schemas.microsoft.com/office/drawing/2014/main" id="{FE9CF4AD-F3C4-486D-BD2A-5CA59567B496}"/>
              </a:ext>
            </a:extLst>
          </p:cNvPr>
          <p:cNvSpPr/>
          <p:nvPr/>
        </p:nvSpPr>
        <p:spPr>
          <a:xfrm rot="16200000">
            <a:off x="7805530" y="2981739"/>
            <a:ext cx="649357" cy="4472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Βέλος: Δεξιό 4">
            <a:extLst>
              <a:ext uri="{FF2B5EF4-FFF2-40B4-BE49-F238E27FC236}">
                <a16:creationId xmlns:a16="http://schemas.microsoft.com/office/drawing/2014/main" id="{9288650C-CF01-4D1D-B3F2-DCC5358AB395}"/>
              </a:ext>
            </a:extLst>
          </p:cNvPr>
          <p:cNvSpPr/>
          <p:nvPr/>
        </p:nvSpPr>
        <p:spPr>
          <a:xfrm rot="16200000">
            <a:off x="8599904" y="2981739"/>
            <a:ext cx="649357" cy="4472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34AA9B45-F9DF-414F-9DD5-B39B7FAB600D}"/>
              </a:ext>
            </a:extLst>
          </p:cNvPr>
          <p:cNvSpPr/>
          <p:nvPr/>
        </p:nvSpPr>
        <p:spPr>
          <a:xfrm>
            <a:off x="9495326" y="3130824"/>
            <a:ext cx="649357" cy="4472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Βέλος: Δεξιό 6">
            <a:extLst>
              <a:ext uri="{FF2B5EF4-FFF2-40B4-BE49-F238E27FC236}">
                <a16:creationId xmlns:a16="http://schemas.microsoft.com/office/drawing/2014/main" id="{476323DC-8D36-4F54-9263-4B20C0400D6F}"/>
              </a:ext>
            </a:extLst>
          </p:cNvPr>
          <p:cNvSpPr/>
          <p:nvPr/>
        </p:nvSpPr>
        <p:spPr>
          <a:xfrm rot="21436842">
            <a:off x="10502040" y="3115672"/>
            <a:ext cx="649357" cy="4472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 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3DB25808-91E9-4DD5-9065-0411AB7CE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16" y="5178104"/>
            <a:ext cx="676715" cy="1140051"/>
          </a:xfrm>
          <a:prstGeom prst="rect">
            <a:avLst/>
          </a:prstGeom>
        </p:spPr>
      </p:pic>
      <p:sp>
        <p:nvSpPr>
          <p:cNvPr id="9" name="Βέλος: Δεξιό 8">
            <a:extLst>
              <a:ext uri="{FF2B5EF4-FFF2-40B4-BE49-F238E27FC236}">
                <a16:creationId xmlns:a16="http://schemas.microsoft.com/office/drawing/2014/main" id="{39C70855-2486-462C-8A77-CD1B719E42D4}"/>
              </a:ext>
            </a:extLst>
          </p:cNvPr>
          <p:cNvSpPr/>
          <p:nvPr/>
        </p:nvSpPr>
        <p:spPr>
          <a:xfrm>
            <a:off x="8845969" y="5256138"/>
            <a:ext cx="649357" cy="4472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Βέλος: Δεξιό 9">
            <a:extLst>
              <a:ext uri="{FF2B5EF4-FFF2-40B4-BE49-F238E27FC236}">
                <a16:creationId xmlns:a16="http://schemas.microsoft.com/office/drawing/2014/main" id="{C21D17BD-6845-407B-A1C8-215126468753}"/>
              </a:ext>
            </a:extLst>
          </p:cNvPr>
          <p:cNvSpPr/>
          <p:nvPr/>
        </p:nvSpPr>
        <p:spPr>
          <a:xfrm>
            <a:off x="7906578" y="5261110"/>
            <a:ext cx="649357" cy="4472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Βέλος: Δεξιό 10">
            <a:extLst>
              <a:ext uri="{FF2B5EF4-FFF2-40B4-BE49-F238E27FC236}">
                <a16:creationId xmlns:a16="http://schemas.microsoft.com/office/drawing/2014/main" id="{AD6EDF22-ECFB-45C2-B9D6-3025DAB80BA1}"/>
              </a:ext>
            </a:extLst>
          </p:cNvPr>
          <p:cNvSpPr/>
          <p:nvPr/>
        </p:nvSpPr>
        <p:spPr>
          <a:xfrm rot="16200000">
            <a:off x="10502039" y="5191537"/>
            <a:ext cx="649357" cy="4472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Βέλος: Δεξιό 11">
            <a:extLst>
              <a:ext uri="{FF2B5EF4-FFF2-40B4-BE49-F238E27FC236}">
                <a16:creationId xmlns:a16="http://schemas.microsoft.com/office/drawing/2014/main" id="{77DCDCF5-4916-4F1D-AF5E-4ECC8E675E3D}"/>
              </a:ext>
            </a:extLst>
          </p:cNvPr>
          <p:cNvSpPr/>
          <p:nvPr/>
        </p:nvSpPr>
        <p:spPr>
          <a:xfrm rot="16200000">
            <a:off x="9684312" y="5191538"/>
            <a:ext cx="649357" cy="4472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6F5B42-9E87-4B6E-A437-7C3F379D6766}"/>
              </a:ext>
            </a:extLst>
          </p:cNvPr>
          <p:cNvSpPr txBox="1"/>
          <p:nvPr/>
        </p:nvSpPr>
        <p:spPr>
          <a:xfrm>
            <a:off x="0" y="6179127"/>
            <a:ext cx="374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9834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8.33333E-7 -0.17731 C 8.33333E-7 -0.25648 0.047 -0.35324 0.08555 -0.35324 L 0.17174 -0.35324 " pathEditMode="relative" rAng="0" ptsTypes="AAAA">
                                      <p:cBhvr>
                                        <p:cTn id="7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81" y="-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11159 -4.44444E-6 C 0.16159 -4.44444E-6 0.22331 -0.09351 0.22331 -0.16921 L 0.22331 -0.33819 " pathEditMode="relative" rAng="0" ptsTypes="AAAA">
                                      <p:cBhvr>
                                        <p:cTn id="1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59" y="-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Vert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1F2B63F-9767-4B1F-ABC5-354AD4D25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19" y="197840"/>
            <a:ext cx="11656562" cy="6462320"/>
          </a:xfrm>
          <a:prstGeom prst="rect">
            <a:avLst/>
          </a:prstGeom>
        </p:spPr>
      </p:pic>
      <p:sp>
        <p:nvSpPr>
          <p:cNvPr id="5" name="Βέλος: Επάνω 4">
            <a:extLst>
              <a:ext uri="{FF2B5EF4-FFF2-40B4-BE49-F238E27FC236}">
                <a16:creationId xmlns:a16="http://schemas.microsoft.com/office/drawing/2014/main" id="{29FCA545-213F-40F0-BEA0-9459442F8F18}"/>
              </a:ext>
            </a:extLst>
          </p:cNvPr>
          <p:cNvSpPr/>
          <p:nvPr/>
        </p:nvSpPr>
        <p:spPr>
          <a:xfrm>
            <a:off x="7047914" y="4009292"/>
            <a:ext cx="478301" cy="844062"/>
          </a:xfrm>
          <a:prstGeom prst="upArrow">
            <a:avLst/>
          </a:prstGeom>
          <a:solidFill>
            <a:schemeClr val="accent4">
              <a:lumMod val="5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Βέλος: Επάνω 5">
            <a:extLst>
              <a:ext uri="{FF2B5EF4-FFF2-40B4-BE49-F238E27FC236}">
                <a16:creationId xmlns:a16="http://schemas.microsoft.com/office/drawing/2014/main" id="{C75DD838-09DE-409D-897A-EBCA96291D32}"/>
              </a:ext>
            </a:extLst>
          </p:cNvPr>
          <p:cNvSpPr/>
          <p:nvPr/>
        </p:nvSpPr>
        <p:spPr>
          <a:xfrm>
            <a:off x="7971090" y="4009292"/>
            <a:ext cx="478301" cy="844062"/>
          </a:xfrm>
          <a:prstGeom prst="upArrow">
            <a:avLst/>
          </a:prstGeom>
          <a:solidFill>
            <a:schemeClr val="accent4">
              <a:lumMod val="5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Βέλος: Επάνω 6">
            <a:extLst>
              <a:ext uri="{FF2B5EF4-FFF2-40B4-BE49-F238E27FC236}">
                <a16:creationId xmlns:a16="http://schemas.microsoft.com/office/drawing/2014/main" id="{728991A1-E0C4-49BD-BDF9-8834BB4E87FD}"/>
              </a:ext>
            </a:extLst>
          </p:cNvPr>
          <p:cNvSpPr/>
          <p:nvPr/>
        </p:nvSpPr>
        <p:spPr>
          <a:xfrm rot="16200000">
            <a:off x="8941163" y="4113356"/>
            <a:ext cx="478301" cy="844062"/>
          </a:xfrm>
          <a:prstGeom prst="upArrow">
            <a:avLst/>
          </a:prstGeom>
          <a:solidFill>
            <a:schemeClr val="accent4">
              <a:lumMod val="5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Βέλος: Επάνω 7">
            <a:extLst>
              <a:ext uri="{FF2B5EF4-FFF2-40B4-BE49-F238E27FC236}">
                <a16:creationId xmlns:a16="http://schemas.microsoft.com/office/drawing/2014/main" id="{07D37312-9B11-4600-911D-787B061F4ED3}"/>
              </a:ext>
            </a:extLst>
          </p:cNvPr>
          <p:cNvSpPr/>
          <p:nvPr/>
        </p:nvSpPr>
        <p:spPr>
          <a:xfrm>
            <a:off x="10175576" y="3995224"/>
            <a:ext cx="478301" cy="844062"/>
          </a:xfrm>
          <a:prstGeom prst="upArrow">
            <a:avLst/>
          </a:prstGeom>
          <a:solidFill>
            <a:schemeClr val="accent4">
              <a:lumMod val="5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C9DE13D5-A512-4C31-982C-47ED2CA4D62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49379" y="5088987"/>
            <a:ext cx="923925" cy="1233488"/>
          </a:xfrm>
          <a:prstGeom prst="rect">
            <a:avLst/>
          </a:prstGeom>
        </p:spPr>
      </p:pic>
      <p:sp>
        <p:nvSpPr>
          <p:cNvPr id="15" name="Βέλος: Επάνω 14">
            <a:extLst>
              <a:ext uri="{FF2B5EF4-FFF2-40B4-BE49-F238E27FC236}">
                <a16:creationId xmlns:a16="http://schemas.microsoft.com/office/drawing/2014/main" id="{8F668C39-38D9-4867-B8A3-D2756AC4DC9B}"/>
              </a:ext>
            </a:extLst>
          </p:cNvPr>
          <p:cNvSpPr/>
          <p:nvPr/>
        </p:nvSpPr>
        <p:spPr>
          <a:xfrm>
            <a:off x="3101112" y="4113356"/>
            <a:ext cx="478301" cy="844062"/>
          </a:xfrm>
          <a:prstGeom prst="upArrow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Βέλος: Επάνω 15">
            <a:extLst>
              <a:ext uri="{FF2B5EF4-FFF2-40B4-BE49-F238E27FC236}">
                <a16:creationId xmlns:a16="http://schemas.microsoft.com/office/drawing/2014/main" id="{1D0D17C4-0052-4E16-BF49-79FB446A8116}"/>
              </a:ext>
            </a:extLst>
          </p:cNvPr>
          <p:cNvSpPr/>
          <p:nvPr/>
        </p:nvSpPr>
        <p:spPr>
          <a:xfrm>
            <a:off x="3101112" y="3006969"/>
            <a:ext cx="478301" cy="844062"/>
          </a:xfrm>
          <a:prstGeom prst="upArrow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Βέλος: Επάνω 16">
            <a:extLst>
              <a:ext uri="{FF2B5EF4-FFF2-40B4-BE49-F238E27FC236}">
                <a16:creationId xmlns:a16="http://schemas.microsoft.com/office/drawing/2014/main" id="{53F196EC-BEFE-41D9-8A9B-3A741D7AAEFC}"/>
              </a:ext>
            </a:extLst>
          </p:cNvPr>
          <p:cNvSpPr/>
          <p:nvPr/>
        </p:nvSpPr>
        <p:spPr>
          <a:xfrm rot="16200000">
            <a:off x="2078165" y="2921695"/>
            <a:ext cx="478301" cy="844062"/>
          </a:xfrm>
          <a:prstGeom prst="upArrow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Βέλος: Επάνω 17">
            <a:extLst>
              <a:ext uri="{FF2B5EF4-FFF2-40B4-BE49-F238E27FC236}">
                <a16:creationId xmlns:a16="http://schemas.microsoft.com/office/drawing/2014/main" id="{43691971-D7C6-4EB2-B177-2FC2918C06B5}"/>
              </a:ext>
            </a:extLst>
          </p:cNvPr>
          <p:cNvSpPr/>
          <p:nvPr/>
        </p:nvSpPr>
        <p:spPr>
          <a:xfrm>
            <a:off x="2317315" y="1839139"/>
            <a:ext cx="478301" cy="844062"/>
          </a:xfrm>
          <a:prstGeom prst="upArrow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Οβάλ 18">
            <a:extLst>
              <a:ext uri="{FF2B5EF4-FFF2-40B4-BE49-F238E27FC236}">
                <a16:creationId xmlns:a16="http://schemas.microsoft.com/office/drawing/2014/main" id="{8DC891F6-7B13-4C15-85D3-B3AF7ECF0F1F}"/>
              </a:ext>
            </a:extLst>
          </p:cNvPr>
          <p:cNvSpPr/>
          <p:nvPr/>
        </p:nvSpPr>
        <p:spPr>
          <a:xfrm>
            <a:off x="6910466" y="3702570"/>
            <a:ext cx="137448" cy="14846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Καρδιά 19">
            <a:extLst>
              <a:ext uri="{FF2B5EF4-FFF2-40B4-BE49-F238E27FC236}">
                <a16:creationId xmlns:a16="http://schemas.microsoft.com/office/drawing/2014/main" id="{19133C00-1E64-4522-B7DD-B1BE44AA1ED8}"/>
              </a:ext>
            </a:extLst>
          </p:cNvPr>
          <p:cNvSpPr/>
          <p:nvPr/>
        </p:nvSpPr>
        <p:spPr>
          <a:xfrm>
            <a:off x="7734925" y="4957418"/>
            <a:ext cx="2308485" cy="1702742"/>
          </a:xfrm>
          <a:prstGeom prst="hear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rgbClr val="FF0000"/>
                </a:solidFill>
              </a:rPr>
              <a:t>ΜΠΡΑΒΟ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F3BB6D-F63B-4443-A302-6D4C6AE01B21}"/>
              </a:ext>
            </a:extLst>
          </p:cNvPr>
          <p:cNvSpPr txBox="1"/>
          <p:nvPr/>
        </p:nvSpPr>
        <p:spPr>
          <a:xfrm>
            <a:off x="0" y="6322475"/>
            <a:ext cx="509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1361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Vert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673B144-1E96-4C0B-95F1-042211C1A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19" y="197840"/>
            <a:ext cx="11656562" cy="6462320"/>
          </a:xfrm>
          <a:prstGeom prst="rect">
            <a:avLst/>
          </a:prstGeom>
        </p:spPr>
      </p:pic>
      <p:sp>
        <p:nvSpPr>
          <p:cNvPr id="4" name="Βέλος: Δεξιό 3">
            <a:extLst>
              <a:ext uri="{FF2B5EF4-FFF2-40B4-BE49-F238E27FC236}">
                <a16:creationId xmlns:a16="http://schemas.microsoft.com/office/drawing/2014/main" id="{2DC16070-5AEE-479B-8EFB-E8176806526D}"/>
              </a:ext>
            </a:extLst>
          </p:cNvPr>
          <p:cNvSpPr/>
          <p:nvPr/>
        </p:nvSpPr>
        <p:spPr>
          <a:xfrm>
            <a:off x="6957391" y="4320209"/>
            <a:ext cx="821635" cy="49033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Βέλος: Δεξιό 4">
            <a:extLst>
              <a:ext uri="{FF2B5EF4-FFF2-40B4-BE49-F238E27FC236}">
                <a16:creationId xmlns:a16="http://schemas.microsoft.com/office/drawing/2014/main" id="{F0F41F38-DF50-4A6B-BE11-28E0D06A3982}"/>
              </a:ext>
            </a:extLst>
          </p:cNvPr>
          <p:cNvSpPr/>
          <p:nvPr/>
        </p:nvSpPr>
        <p:spPr>
          <a:xfrm rot="16200000">
            <a:off x="8597986" y="4151244"/>
            <a:ext cx="821635" cy="49033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071756C9-B1E9-4830-9C10-8A6336C0CE7A}"/>
              </a:ext>
            </a:extLst>
          </p:cNvPr>
          <p:cNvSpPr/>
          <p:nvPr/>
        </p:nvSpPr>
        <p:spPr>
          <a:xfrm rot="16200000">
            <a:off x="7765773" y="4151244"/>
            <a:ext cx="821635" cy="49033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Βέλος: Δεξιό 6">
            <a:extLst>
              <a:ext uri="{FF2B5EF4-FFF2-40B4-BE49-F238E27FC236}">
                <a16:creationId xmlns:a16="http://schemas.microsoft.com/office/drawing/2014/main" id="{F00B1872-F543-4E0F-BCEB-B12C1F2C1492}"/>
              </a:ext>
            </a:extLst>
          </p:cNvPr>
          <p:cNvSpPr/>
          <p:nvPr/>
        </p:nvSpPr>
        <p:spPr>
          <a:xfrm rot="16200000">
            <a:off x="9582600" y="4151243"/>
            <a:ext cx="821635" cy="49033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Βέλος: Δεξιό 7">
            <a:extLst>
              <a:ext uri="{FF2B5EF4-FFF2-40B4-BE49-F238E27FC236}">
                <a16:creationId xmlns:a16="http://schemas.microsoft.com/office/drawing/2014/main" id="{16D8901B-7972-4E94-B766-23618DF7E622}"/>
              </a:ext>
            </a:extLst>
          </p:cNvPr>
          <p:cNvSpPr/>
          <p:nvPr/>
        </p:nvSpPr>
        <p:spPr>
          <a:xfrm>
            <a:off x="4247322" y="5506279"/>
            <a:ext cx="821635" cy="49033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Βέλος: Δεξιό 8">
            <a:extLst>
              <a:ext uri="{FF2B5EF4-FFF2-40B4-BE49-F238E27FC236}">
                <a16:creationId xmlns:a16="http://schemas.microsoft.com/office/drawing/2014/main" id="{7EE5A6E0-D489-42A2-B755-61CD3FBE519B}"/>
              </a:ext>
            </a:extLst>
          </p:cNvPr>
          <p:cNvSpPr/>
          <p:nvPr/>
        </p:nvSpPr>
        <p:spPr>
          <a:xfrm rot="16200000">
            <a:off x="4299053" y="4341743"/>
            <a:ext cx="821635" cy="49033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Βέλος: Δεξιό 9">
            <a:extLst>
              <a:ext uri="{FF2B5EF4-FFF2-40B4-BE49-F238E27FC236}">
                <a16:creationId xmlns:a16="http://schemas.microsoft.com/office/drawing/2014/main" id="{261B5C40-6476-4E62-AF0E-FF2FF6FE12EC}"/>
              </a:ext>
            </a:extLst>
          </p:cNvPr>
          <p:cNvSpPr/>
          <p:nvPr/>
        </p:nvSpPr>
        <p:spPr>
          <a:xfrm rot="16200000">
            <a:off x="4399722" y="2047461"/>
            <a:ext cx="821635" cy="49033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Βέλος: Δεξιό 10">
            <a:extLst>
              <a:ext uri="{FF2B5EF4-FFF2-40B4-BE49-F238E27FC236}">
                <a16:creationId xmlns:a16="http://schemas.microsoft.com/office/drawing/2014/main" id="{692BA6A0-B2D9-4465-92C7-6CA9C4DF2167}"/>
              </a:ext>
            </a:extLst>
          </p:cNvPr>
          <p:cNvSpPr/>
          <p:nvPr/>
        </p:nvSpPr>
        <p:spPr>
          <a:xfrm rot="16200000">
            <a:off x="4293703" y="3183834"/>
            <a:ext cx="821635" cy="49033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D102A406-2E05-49F1-BF17-C7A54F33B7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1787" y="3910800"/>
            <a:ext cx="938635" cy="13091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43DB544-ED50-469A-B1D4-75C1D5B475E4}"/>
              </a:ext>
            </a:extLst>
          </p:cNvPr>
          <p:cNvSpPr txBox="1"/>
          <p:nvPr/>
        </p:nvSpPr>
        <p:spPr>
          <a:xfrm>
            <a:off x="29180" y="6162261"/>
            <a:ext cx="278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71024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Άτλαντας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78C30D"/>
      </a:accent1>
      <a:accent2>
        <a:srgbClr val="099B62"/>
      </a:accent2>
      <a:accent3>
        <a:srgbClr val="21CFDF"/>
      </a:accent3>
      <a:accent4>
        <a:srgbClr val="179FDF"/>
      </a:accent4>
      <a:accent5>
        <a:srgbClr val="E75710"/>
      </a:accent5>
      <a:accent6>
        <a:srgbClr val="F89C19"/>
      </a:accent6>
      <a:hlink>
        <a:srgbClr val="7CDE25"/>
      </a:hlink>
      <a:folHlink>
        <a:srgbClr val="BCE8A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EF0781-FB17-4F1F-B3B1-699933968C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TM16401371[[fn=Άτλαντας]]</Template>
  <TotalTime>1052</TotalTime>
  <Words>52</Words>
  <Application>Microsoft Office PowerPoint</Application>
  <PresentationFormat>Ευρεία οθόνη</PresentationFormat>
  <Paragraphs>20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5" baseType="lpstr">
      <vt:lpstr>Calibri Light</vt:lpstr>
      <vt:lpstr>Mistral</vt:lpstr>
      <vt:lpstr>Rockwell</vt:lpstr>
      <vt:lpstr>Wingdings</vt:lpstr>
      <vt:lpstr>Άτλαντας</vt:lpstr>
      <vt:lpstr>ΠΑΙΧΝΙΔΙΑ ΚΑΤΕΥΘΥΝΣΗΣ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Ανδριάνα</dc:creator>
  <cp:lastModifiedBy>Ανδριάνα</cp:lastModifiedBy>
  <cp:revision>65</cp:revision>
  <dcterms:created xsi:type="dcterms:W3CDTF">2021-03-14T20:47:55Z</dcterms:created>
  <dcterms:modified xsi:type="dcterms:W3CDTF">2021-03-16T16:43:56Z</dcterms:modified>
</cp:coreProperties>
</file>