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BBB9-60DF-45C3-B3EC-FE449E28B7D6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7613-FAF0-445A-BC0F-BB67E18460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76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BBB9-60DF-45C3-B3EC-FE449E28B7D6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7613-FAF0-445A-BC0F-BB67E18460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90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BBB9-60DF-45C3-B3EC-FE449E28B7D6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7613-FAF0-445A-BC0F-BB67E18460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40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BBB9-60DF-45C3-B3EC-FE449E28B7D6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7613-FAF0-445A-BC0F-BB67E18460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6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BBB9-60DF-45C3-B3EC-FE449E28B7D6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7613-FAF0-445A-BC0F-BB67E18460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833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BBB9-60DF-45C3-B3EC-FE449E28B7D6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7613-FAF0-445A-BC0F-BB67E18460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192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BBB9-60DF-45C3-B3EC-FE449E28B7D6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7613-FAF0-445A-BC0F-BB67E18460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675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BBB9-60DF-45C3-B3EC-FE449E28B7D6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7613-FAF0-445A-BC0F-BB67E18460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431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BBB9-60DF-45C3-B3EC-FE449E28B7D6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7613-FAF0-445A-BC0F-BB67E18460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BBB9-60DF-45C3-B3EC-FE449E28B7D6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7613-FAF0-445A-BC0F-BB67E18460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51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BBB9-60DF-45C3-B3EC-FE449E28B7D6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7613-FAF0-445A-BC0F-BB67E18460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72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BBB9-60DF-45C3-B3EC-FE449E28B7D6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37613-FAF0-445A-BC0F-BB67E18460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1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14.jp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7.jpeg"/><Relationship Id="rId7" Type="http://schemas.openxmlformats.org/officeDocument/2006/relationships/slide" Target="slide5.xml"/><Relationship Id="rId12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16.jpeg"/><Relationship Id="rId5" Type="http://schemas.openxmlformats.org/officeDocument/2006/relationships/image" Target="../media/image9.jpeg"/><Relationship Id="rId10" Type="http://schemas.openxmlformats.org/officeDocument/2006/relationships/image" Target="../media/image3.jpg"/><Relationship Id="rId4" Type="http://schemas.openxmlformats.org/officeDocument/2006/relationships/image" Target="../media/image8.jpe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20.jpg"/><Relationship Id="rId5" Type="http://schemas.openxmlformats.org/officeDocument/2006/relationships/image" Target="../media/image9.jpeg"/><Relationship Id="rId10" Type="http://schemas.openxmlformats.org/officeDocument/2006/relationships/image" Target="../media/image19.jpg"/><Relationship Id="rId4" Type="http://schemas.openxmlformats.org/officeDocument/2006/relationships/image" Target="../media/image8.jpe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24.jpg"/><Relationship Id="rId5" Type="http://schemas.openxmlformats.org/officeDocument/2006/relationships/image" Target="../media/image9.jpeg"/><Relationship Id="rId10" Type="http://schemas.openxmlformats.org/officeDocument/2006/relationships/image" Target="../media/image23.jpg"/><Relationship Id="rId4" Type="http://schemas.openxmlformats.org/officeDocument/2006/relationships/image" Target="../media/image8.jpe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jpeg"/><Relationship Id="rId7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28.jpeg"/><Relationship Id="rId5" Type="http://schemas.openxmlformats.org/officeDocument/2006/relationships/image" Target="../media/image9.jpeg"/><Relationship Id="rId10" Type="http://schemas.openxmlformats.org/officeDocument/2006/relationships/image" Target="../media/image27.png"/><Relationship Id="rId4" Type="http://schemas.openxmlformats.org/officeDocument/2006/relationships/image" Target="../media/image8.jpe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" y="-1355"/>
            <a:ext cx="910842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43608" y="6238667"/>
            <a:ext cx="7772400" cy="619333"/>
          </a:xfrm>
        </p:spPr>
        <p:txBody>
          <a:bodyPr>
            <a:normAutofit fontScale="90000"/>
          </a:bodyPr>
          <a:lstStyle/>
          <a:p>
            <a:pPr algn="l"/>
            <a:r>
              <a:rPr lang="el-GR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1</a:t>
            </a:r>
            <a:r>
              <a:rPr lang="el-GR" sz="3600" b="1" baseline="300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ο</a:t>
            </a:r>
            <a:r>
              <a:rPr lang="el-GR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ΝΗΠΙΑΓΩΓΕΙΟ  ΒΡΑΧΝΑΙΪΚΩΝ</a:t>
            </a:r>
            <a:endParaRPr lang="el-GR" sz="36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19672" y="26408"/>
            <a:ext cx="6400800" cy="1752600"/>
          </a:xfrm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Τ0 ΜΟΥΣΕΙΟ </a:t>
            </a:r>
          </a:p>
          <a:p>
            <a:r>
              <a:rPr lang="el-GR" sz="4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ΤΩΝ ΠΑΙΔΙΩΝ</a:t>
            </a:r>
            <a:endParaRPr lang="el-GR" sz="4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59" y="1785870"/>
            <a:ext cx="1440160" cy="123132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5941"/>
            <a:ext cx="1781944" cy="91125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1721312"/>
            <a:ext cx="1231849" cy="128245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78" y="1785870"/>
            <a:ext cx="864096" cy="9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-40180"/>
            <a:ext cx="9171783" cy="17728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-27784" y="4149080"/>
            <a:ext cx="9171784" cy="27089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6444208" y="476670"/>
            <a:ext cx="2729289" cy="5818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1170" y="476672"/>
            <a:ext cx="2635013" cy="5818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7" name="Διάγραμμα ροής: Μη αυτόματη λειτουργία 6"/>
          <p:cNvSpPr/>
          <p:nvPr/>
        </p:nvSpPr>
        <p:spPr>
          <a:xfrm rot="16200000">
            <a:off x="-118476" y="3261333"/>
            <a:ext cx="5818954" cy="249632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8" name="Διάγραμμα ροής: Μη αυτόματη λειτουργία 7"/>
          <p:cNvSpPr/>
          <p:nvPr/>
        </p:nvSpPr>
        <p:spPr>
          <a:xfrm rot="5400000">
            <a:off x="3402207" y="3232341"/>
            <a:ext cx="5797672" cy="286330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936226" y="1628800"/>
            <a:ext cx="3199540" cy="2520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εξιό βέλος 4">
            <a:hlinkClick r:id="rId6" action="ppaction://hlinksldjump"/>
          </p:cNvPr>
          <p:cNvSpPr/>
          <p:nvPr/>
        </p:nvSpPr>
        <p:spPr>
          <a:xfrm>
            <a:off x="7812360" y="4725144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25" y="1738967"/>
            <a:ext cx="3045535" cy="2284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2643189" cy="3129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28697"/>
            <a:ext cx="2699792" cy="3135710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23" y="4000018"/>
            <a:ext cx="2857937" cy="2253374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76247"/>
            <a:ext cx="2527813" cy="232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-27784" y="0"/>
            <a:ext cx="9171783" cy="17728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-27784" y="4149080"/>
            <a:ext cx="9171784" cy="27089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6402964" y="476672"/>
            <a:ext cx="2770533" cy="58189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-27784" y="440668"/>
            <a:ext cx="2727577" cy="5818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7" name="Διάγραμμα ροής: Μη αυτόματη λειτουργία 6"/>
          <p:cNvSpPr/>
          <p:nvPr/>
        </p:nvSpPr>
        <p:spPr>
          <a:xfrm rot="16200000">
            <a:off x="-83668" y="3224128"/>
            <a:ext cx="5854954" cy="288033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8" name="Διάγραμμα ροής: Μη αυτόματη λειτουργία 7"/>
          <p:cNvSpPr/>
          <p:nvPr/>
        </p:nvSpPr>
        <p:spPr>
          <a:xfrm rot="5400000">
            <a:off x="3313678" y="3206343"/>
            <a:ext cx="5890963" cy="287608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987825" y="1556792"/>
            <a:ext cx="3127532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 προς τα κάτω 14">
            <a:hlinkClick r:id="rId6" action="ppaction://hlinksldjump"/>
          </p:cNvPr>
          <p:cNvSpPr/>
          <p:nvPr/>
        </p:nvSpPr>
        <p:spPr>
          <a:xfrm rot="5400000">
            <a:off x="678072" y="4500010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Βέλος προς τα κάτω 15">
            <a:hlinkClick r:id="rId7" action="ppaction://hlinksldjump"/>
          </p:cNvPr>
          <p:cNvSpPr/>
          <p:nvPr/>
        </p:nvSpPr>
        <p:spPr>
          <a:xfrm rot="16200000">
            <a:off x="7977328" y="4736753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4" y="1196752"/>
            <a:ext cx="2727576" cy="354861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80" y="1597816"/>
            <a:ext cx="3210821" cy="2583584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58" y="1196752"/>
            <a:ext cx="2822800" cy="3561152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83792"/>
            <a:ext cx="2293003" cy="24717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5" y="4535487"/>
            <a:ext cx="25241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6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-27784" y="0"/>
            <a:ext cx="9171783" cy="17728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-27784" y="4149080"/>
            <a:ext cx="9171784" cy="27089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6402964" y="476672"/>
            <a:ext cx="2770533" cy="58189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-27784" y="440668"/>
            <a:ext cx="2727577" cy="5818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7" name="Διάγραμμα ροής: Μη αυτόματη λειτουργία 6"/>
          <p:cNvSpPr/>
          <p:nvPr/>
        </p:nvSpPr>
        <p:spPr>
          <a:xfrm rot="16200000">
            <a:off x="-83668" y="3224128"/>
            <a:ext cx="5854954" cy="288033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8" name="Διάγραμμα ροής: Μη αυτόματη λειτουργία 7"/>
          <p:cNvSpPr/>
          <p:nvPr/>
        </p:nvSpPr>
        <p:spPr>
          <a:xfrm rot="5400000">
            <a:off x="3313678" y="3206343"/>
            <a:ext cx="5890963" cy="287608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987825" y="1556792"/>
            <a:ext cx="3127532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 προς τα κάτω 14">
            <a:hlinkClick r:id="rId6" action="ppaction://hlinksldjump"/>
          </p:cNvPr>
          <p:cNvSpPr/>
          <p:nvPr/>
        </p:nvSpPr>
        <p:spPr>
          <a:xfrm rot="5400000">
            <a:off x="678072" y="4500010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Βέλος προς τα κάτω 15">
            <a:hlinkClick r:id="rId7" action="ppaction://hlinksldjump"/>
          </p:cNvPr>
          <p:cNvSpPr/>
          <p:nvPr/>
        </p:nvSpPr>
        <p:spPr>
          <a:xfrm rot="16200000">
            <a:off x="7977328" y="4736753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45" y="4149080"/>
            <a:ext cx="25241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2699793" cy="294583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64" y="1556792"/>
            <a:ext cx="2770533" cy="294583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6" y="1556792"/>
            <a:ext cx="305844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-27784" y="0"/>
            <a:ext cx="9171783" cy="17728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-27784" y="4149080"/>
            <a:ext cx="9171784" cy="27089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6402964" y="428561"/>
            <a:ext cx="2770533" cy="58189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-27784" y="440668"/>
            <a:ext cx="2727577" cy="5818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7" name="Διάγραμμα ροής: Μη αυτόματη λειτουργία 6"/>
          <p:cNvSpPr/>
          <p:nvPr/>
        </p:nvSpPr>
        <p:spPr>
          <a:xfrm rot="16200000">
            <a:off x="-83668" y="3224128"/>
            <a:ext cx="5854954" cy="288033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8" name="Διάγραμμα ροής: Μη αυτόματη λειτουργία 7"/>
          <p:cNvSpPr/>
          <p:nvPr/>
        </p:nvSpPr>
        <p:spPr>
          <a:xfrm rot="5400000">
            <a:off x="3313678" y="3206343"/>
            <a:ext cx="5890963" cy="287608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987825" y="1556792"/>
            <a:ext cx="3127532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 προς τα κάτω 14">
            <a:hlinkClick r:id="rId6" action="ppaction://hlinksldjump"/>
          </p:cNvPr>
          <p:cNvSpPr/>
          <p:nvPr/>
        </p:nvSpPr>
        <p:spPr>
          <a:xfrm rot="5400000">
            <a:off x="858448" y="5146802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Βέλος προς τα κάτω 15">
            <a:hlinkClick r:id="rId7" action="ppaction://hlinksldjump"/>
          </p:cNvPr>
          <p:cNvSpPr/>
          <p:nvPr/>
        </p:nvSpPr>
        <p:spPr>
          <a:xfrm rot="16200000">
            <a:off x="7545914" y="4929725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81" y="4176404"/>
            <a:ext cx="285908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64" y="1556792"/>
            <a:ext cx="3078762" cy="259228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" y="1824694"/>
            <a:ext cx="2519772" cy="296853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63" y="1824694"/>
            <a:ext cx="2729379" cy="29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-27784" y="0"/>
            <a:ext cx="9171783" cy="17728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-27784" y="4149080"/>
            <a:ext cx="9171784" cy="27089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6402964" y="428561"/>
            <a:ext cx="2770533" cy="58189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-27784" y="440668"/>
            <a:ext cx="2727577" cy="5818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7" name="Διάγραμμα ροής: Μη αυτόματη λειτουργία 6"/>
          <p:cNvSpPr/>
          <p:nvPr/>
        </p:nvSpPr>
        <p:spPr>
          <a:xfrm rot="16200000">
            <a:off x="-83668" y="3224128"/>
            <a:ext cx="5854954" cy="288033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8" name="Διάγραμμα ροής: Μη αυτόματη λειτουργία 7"/>
          <p:cNvSpPr/>
          <p:nvPr/>
        </p:nvSpPr>
        <p:spPr>
          <a:xfrm rot="5400000">
            <a:off x="3313678" y="3206343"/>
            <a:ext cx="5890963" cy="287608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987825" y="1556792"/>
            <a:ext cx="3127532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 προς τα κάτω 14">
            <a:hlinkClick r:id="rId6" action="ppaction://hlinksldjump"/>
          </p:cNvPr>
          <p:cNvSpPr/>
          <p:nvPr/>
        </p:nvSpPr>
        <p:spPr>
          <a:xfrm rot="5400000">
            <a:off x="858448" y="5146802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Βέλος προς τα κάτω 15">
            <a:hlinkClick r:id="rId7" action="ppaction://hlinksldjump"/>
          </p:cNvPr>
          <p:cNvSpPr/>
          <p:nvPr/>
        </p:nvSpPr>
        <p:spPr>
          <a:xfrm rot="16200000">
            <a:off x="7545914" y="4929725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12" y="1882532"/>
            <a:ext cx="2741035" cy="223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024"/>
            <a:ext cx="2598390" cy="2598390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6948264" y="4691126"/>
            <a:ext cx="1440160" cy="3737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ΕΞΟΔΟΣ</a:t>
            </a:r>
            <a:endParaRPr lang="el-G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6" y="1719700"/>
            <a:ext cx="3143136" cy="2429379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68" y="3164413"/>
            <a:ext cx="5862352" cy="31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8</Words>
  <Application>Microsoft Office PowerPoint</Application>
  <PresentationFormat>Προβολή στην οθόνη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1ο ΝΗΠΙΑΓΩΓΕΙΟ  ΒΡΑΧΝΑΙΪΚΩΝ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NTANH ΚΑΡΡΑ</dc:creator>
  <cp:lastModifiedBy>NTANH ΚΑΡΡΑ</cp:lastModifiedBy>
  <cp:revision>50</cp:revision>
  <dcterms:created xsi:type="dcterms:W3CDTF">2020-04-13T20:40:35Z</dcterms:created>
  <dcterms:modified xsi:type="dcterms:W3CDTF">2020-05-25T16:53:17Z</dcterms:modified>
</cp:coreProperties>
</file>